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9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325" r:id="rId2"/>
    <p:sldId id="257" r:id="rId3"/>
    <p:sldId id="261" r:id="rId4"/>
    <p:sldId id="260" r:id="rId5"/>
    <p:sldId id="262" r:id="rId6"/>
    <p:sldId id="326" r:id="rId7"/>
    <p:sldId id="306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7" r:id="rId18"/>
    <p:sldId id="284" r:id="rId19"/>
    <p:sldId id="286" r:id="rId20"/>
    <p:sldId id="288" r:id="rId21"/>
    <p:sldId id="281" r:id="rId22"/>
    <p:sldId id="285" r:id="rId23"/>
    <p:sldId id="292" r:id="rId24"/>
    <p:sldId id="289" r:id="rId25"/>
    <p:sldId id="287" r:id="rId26"/>
    <p:sldId id="329" r:id="rId27"/>
    <p:sldId id="330" r:id="rId28"/>
    <p:sldId id="328" r:id="rId29"/>
    <p:sldId id="331" r:id="rId30"/>
    <p:sldId id="332" r:id="rId31"/>
    <p:sldId id="302" r:id="rId32"/>
    <p:sldId id="337" r:id="rId33"/>
    <p:sldId id="301" r:id="rId34"/>
    <p:sldId id="333" r:id="rId35"/>
    <p:sldId id="336" r:id="rId36"/>
    <p:sldId id="335" r:id="rId37"/>
    <p:sldId id="334" r:id="rId38"/>
    <p:sldId id="303" r:id="rId39"/>
    <p:sldId id="307" r:id="rId40"/>
    <p:sldId id="310" r:id="rId41"/>
    <p:sldId id="268" r:id="rId42"/>
    <p:sldId id="270" r:id="rId43"/>
    <p:sldId id="271" r:id="rId44"/>
    <p:sldId id="272" r:id="rId45"/>
    <p:sldId id="294" r:id="rId46"/>
    <p:sldId id="295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202020"/>
    <a:srgbClr val="00012F"/>
    <a:srgbClr val="C023F1"/>
    <a:srgbClr val="DB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5" y="4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2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1166 3 24575,'-34'0'0,"16"-1"0,-1 0 0,1 1 0,-1 1 0,1 1 0,0 1 0,-1 0 0,1 1 0,1 1 0,-34 14 0,-143 71 0,134-58 0,-51 32 0,97-55 0,0 0 0,1 2 0,0 0 0,1 0 0,-15 18 0,7-6 0,-1-2 0,-25 22 0,24-25 0,1 2 0,-28 35 0,25-20 0,-31 62 0,23-38 0,18-31 0,-16 44 0,21-49 0,0 0 0,-1-1 0,-22 35 0,25-46 0,1 1 0,1 1 0,0-1 0,0 0 0,-4 25 0,-4 7 0,8-19 0,1 1 0,1 0 0,1 1 0,2-1 0,0 0 0,6 37 0,-1-33 0,2 0 0,2-1 0,0 0 0,23 47 0,-20-49 0,14 28 0,3-1 0,3-2 0,1-1 0,3-1 0,2-3 0,51 51 0,-68-78 0,1-2 0,1-1 0,0-1 0,1 0 0,34 14 0,-38-21 0,1-2 0,29 7 0,1 1 0,-24-8 0,0 0 0,0-2 0,1-1 0,31 1 0,115-7 0,-68 0 0,75-10 0,-166 11 0,0-1 0,-1 0 0,1-1 0,-1-1 0,0 0 0,0-1 0,17-8 0,134-58 0,-121 49 0,-28 15 0,-1 0 0,0-1 0,14-11 0,-24 15 0,0 0 0,-1 0 0,0 0 0,0-1 0,0 1 0,0-1 0,-1 0 0,0 0 0,0 0 0,0-1 0,-1 1 0,4-10 0,4-11 0,2 0 0,1 0 0,1 1 0,1 1 0,1 0 0,1 1 0,21-21 0,-15 18 0,-2-1 0,0-1 0,-2-1 0,17-36 0,-30 44 0,-1 0 0,0 0 0,-2-1 0,-1 1 0,0-42 0,-2 62 0,1-39 0,-2 1 0,-10-66 0,3 64 0,-1 0 0,-2 1 0,-1 0 0,-24-49 0,11 36 0,-67-154 0,81 178 0,-2 2 0,-27-46 0,23 52 0,0 2 0,-1-1 0,0 2 0,-32-23 0,-19-19 0,48 38 0,-1 1 0,0 2 0,-2 0 0,0 1 0,-1 1 0,-1 2 0,-44-21 0,37 23-682,-58-34-1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8.021"/>
    </inkml:context>
    <inkml:brush xml:id="br0">
      <inkml:brushProperty name="width" value="0.1" units="cm"/>
      <inkml:brushProperty name="height" value="0.1" units="cm"/>
      <inkml:brushProperty name="color" value="#E7CA1D"/>
    </inkml:brush>
  </inkml:definitions>
  <inkml:trace contextRef="#ctx0" brushRef="#br0">1 1 24575,'3'2'0,"-1"0"0,1 0 0,0 0 0,-1 1 0,1-1 0,-1 1 0,1 0 0,-1-1 0,0 1 0,3 6 0,4 5 0,157 169 0,-86-82 0,42 26 0,7 26 0,-94-107 0,-11-15 0,-1 1 0,-1 1 0,19 42 0,43 77 0,-61-111 0,-2 0 0,-1 1 0,-3 1 0,-2 1 0,-1 0 0,10 62 0,13 16 0,-23-49 0,-7-41 0,-2 0 0,3 61 0,3-3 0,-4-38 0,10 35 0,-11-66 0,-2 1 0,0 0 0,1 37 0,-4-29 0,1-1 0,7 40 0,9 90 0,-9-109 0,15 79 0,-10-42 0,-8-36 0,24 121 0,29 44 0,-48-185 0,1 0 0,32 56 0,-32-64 0,7 14 0,1-2 0,2 0 0,1-1 0,36 40 0,-46-65 0,-1 1 0,2-2 0,-1 0 0,1-1 0,0 0 0,0-1 0,28 8 0,13 6 0,-41-16 0,0 0 0,0 0 0,0-2 0,1 0 0,0 0 0,-1-2 0,26-1 0,-20 0 0,-1 1 0,1 1 0,32 6 0,-16-1 0,0-2 0,0-2 0,0-1 0,42-4-1,10 0-1363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43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2686 0 24575,'-10'2'0,"1"1"0,0 0 0,0 0 0,0 1 0,0 0 0,0 0 0,1 1 0,0 0 0,-12 10 0,-11 5 0,-16 4 0,-67 26 0,106-47 0,-137 65 0,84-35 0,23-11 0,-2-1 0,0-2 0,-77 24 0,80-31 0,-63 30 0,71-29 0,3 1 0,0 2 0,2 0 0,-36 32 0,40-33 0,-25 18 0,-77 41 0,77-49 0,2 1 0,-54 44 0,71-48 0,-1 0 0,-59 34 0,39-22 0,40-28 0,0 1 0,-1-1 0,0-1 0,0 0 0,-13 6 0,-38 16 0,27-12 0,-42 14 0,33-17 0,13-5 0,-49 21 0,54-19 0,1-1 0,-2-1 0,-32 5 0,36-9 0,0 1 0,0 2 0,0 0 0,1 1 0,-28 13 0,-90 38 0,61-25 0,59-27 0,-1 1 0,-30 17 0,30-16-227,-1 0-1,0 0 1,0-2-1,-1-1 1,-33 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0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3895 1 24575,'-11'0'0,"0"1"0,0 0 0,0 1 0,0 1 0,0-1 0,0 2 0,1-1 0,-1 2 0,1-1 0,0 1 0,1 1 0,-1 0 0,1 0 0,0 1 0,1 0 0,-9 9 0,-17 19 0,3 1 0,0 2 0,-32 53 0,-31 73 0,85-146 0,7-15 0,-105 183 0,95-165 0,1 0 0,-9 26 0,-14 26 0,-58 100 0,67-130 0,7-11 0,-1-1 0,-29 34 0,-11 8 0,10-13 0,-61 60 0,-122 81 0,-2-17 0,174-138 0,-95 55 0,146-94 0,0-1 0,0 1 0,-15 16 0,16-15 0,-1 0 0,0 0 0,0-1 0,-11 7 0,-18 7 0,-240 120 0,253-131 0,-77 27 0,-5 2 0,80-28 0,0 0 0,-1-2 0,-45 9 0,-139 24 0,170-36 0,-1-1 0,1-2 0,-70-4 0,-55 2 0,62 17 0,65-11 0,-49 16 0,4-2 0,66-15 0,0 0 0,1 1 0,0 1 0,0 0 0,-17 12 0,-19 9 0,48-25 0,-1 0 0,1 1 0,0 0 0,0 0 0,-8 10 0,-16 13 0,-131 110-1365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8.021"/>
    </inkml:context>
    <inkml:brush xml:id="br0">
      <inkml:brushProperty name="width" value="0.1" units="cm"/>
      <inkml:brushProperty name="height" value="0.1" units="cm"/>
      <inkml:brushProperty name="color" value="#E7CA1D"/>
    </inkml:brush>
  </inkml:definitions>
  <inkml:trace contextRef="#ctx0" brushRef="#br0">1 1 24575,'3'2'0,"-1"0"0,1 0 0,0 0 0,-1 1 0,1-1 0,-1 1 0,1 0 0,-1-1 0,0 1 0,3 6 0,4 5 0,157 169 0,-86-82 0,42 26 0,7 26 0,-94-107 0,-11-15 0,-1 1 0,-1 1 0,19 42 0,43 77 0,-61-111 0,-2 0 0,-1 1 0,-3 1 0,-2 1 0,-1 0 0,10 62 0,13 16 0,-23-49 0,-7-41 0,-2 0 0,3 61 0,3-3 0,-4-38 0,10 35 0,-11-66 0,-2 1 0,0 0 0,1 37 0,-4-29 0,1-1 0,7 40 0,9 90 0,-9-109 0,15 79 0,-10-42 0,-8-36 0,24 121 0,29 44 0,-48-185 0,1 0 0,32 56 0,-32-64 0,7 14 0,1-2 0,2 0 0,1-1 0,36 40 0,-46-65 0,-1 1 0,2-2 0,-1 0 0,1-1 0,0 0 0,0-1 0,28 8 0,13 6 0,-41-16 0,0 0 0,0 0 0,0-2 0,1 0 0,0 0 0,-1-2 0,26-1 0,-20 0 0,-1 1 0,1 1 0,32 6 0,-16-1 0,0-2 0,0-2 0,0-1 0,42-4-1,10 0-1363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43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2686 0 24575,'-10'2'0,"1"1"0,0 0 0,0 0 0,0 1 0,0 0 0,0 0 0,1 1 0,0 0 0,-12 10 0,-11 5 0,-16 4 0,-67 26 0,106-47 0,-137 65 0,84-35 0,23-11 0,-2-1 0,0-2 0,-77 24 0,80-31 0,-63 30 0,71-29 0,3 1 0,0 2 0,2 0 0,-36 32 0,40-33 0,-25 18 0,-77 41 0,77-49 0,2 1 0,-54 44 0,71-48 0,-1 0 0,-59 34 0,39-22 0,40-28 0,0 1 0,-1-1 0,0-1 0,0 0 0,-13 6 0,-38 16 0,27-12 0,-42 14 0,33-17 0,13-5 0,-49 21 0,54-19 0,1-1 0,-2-1 0,-32 5 0,36-9 0,0 1 0,0 2 0,0 0 0,1 1 0,-28 13 0,-90 38 0,61-25 0,59-27 0,-1 1 0,-30 17 0,30-16-227,-1 0-1,0 0 1,0-2-1,-1-1 1,-33 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1:16.3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39 24575,'47'0'0,"-6"-1"0,-1 1 0,73 12 0,-64-6 0,1-2 0,0-1 0,59-7 0,-7 2 0,1609 2 0,-1571-19 0,-50 21 0,68-4 0,-98-6 0,-34 4 0,46-1 0,122-12 0,-149 16-67,-28-1-149,0 2-1,0 0 1,0 1 0,-1 1-1,25 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0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3895 1 24575,'-11'0'0,"0"1"0,0 0 0,0 1 0,0 1 0,0-1 0,0 2 0,1-1 0,-1 2 0,1-1 0,0 1 0,1 1 0,-1 0 0,1 0 0,0 1 0,1 0 0,-9 9 0,-17 19 0,3 1 0,0 2 0,-32 53 0,-31 73 0,85-146 0,7-15 0,-105 183 0,95-165 0,1 0 0,-9 26 0,-14 26 0,-58 100 0,67-130 0,7-11 0,-1-1 0,-29 34 0,-11 8 0,10-13 0,-61 60 0,-122 81 0,-2-17 0,174-138 0,-95 55 0,146-94 0,0-1 0,0 1 0,-15 16 0,16-15 0,-1 0 0,0 0 0,0-1 0,-11 7 0,-18 7 0,-240 120 0,253-131 0,-77 27 0,-5 2 0,80-28 0,0 0 0,-1-2 0,-45 9 0,-139 24 0,170-36 0,-1-1 0,1-2 0,-70-4 0,-55 2 0,62 17 0,65-11 0,-49 16 0,4-2 0,66-15 0,0 0 0,1 1 0,0 1 0,0 0 0,-17 12 0,-19 9 0,48-25 0,-1 0 0,1 1 0,0 0 0,0 0 0,-8 10 0,-16 13 0,-131 110-1365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8.021"/>
    </inkml:context>
    <inkml:brush xml:id="br0">
      <inkml:brushProperty name="width" value="0.1" units="cm"/>
      <inkml:brushProperty name="height" value="0.1" units="cm"/>
      <inkml:brushProperty name="color" value="#E7CA1D"/>
    </inkml:brush>
  </inkml:definitions>
  <inkml:trace contextRef="#ctx0" brushRef="#br0">1 1 24575,'3'2'0,"-1"0"0,1 0 0,0 0 0,-1 1 0,1-1 0,-1 1 0,1 0 0,-1-1 0,0 1 0,3 6 0,4 5 0,157 169 0,-86-82 0,42 26 0,7 26 0,-94-107 0,-11-15 0,-1 1 0,-1 1 0,19 42 0,43 77 0,-61-111 0,-2 0 0,-1 1 0,-3 1 0,-2 1 0,-1 0 0,10 62 0,13 16 0,-23-49 0,-7-41 0,-2 0 0,3 61 0,3-3 0,-4-38 0,10 35 0,-11-66 0,-2 1 0,0 0 0,1 37 0,-4-29 0,1-1 0,7 40 0,9 90 0,-9-109 0,15 79 0,-10-42 0,-8-36 0,24 121 0,29 44 0,-48-185 0,1 0 0,32 56 0,-32-64 0,7 14 0,1-2 0,2 0 0,1-1 0,36 40 0,-46-65 0,-1 1 0,2-2 0,-1 0 0,1-1 0,0 0 0,0-1 0,28 8 0,13 6 0,-41-16 0,0 0 0,0 0 0,0-2 0,1 0 0,0 0 0,-1-2 0,26-1 0,-20 0 0,-1 1 0,1 1 0,32 6 0,-16-1 0,0-2 0,0-2 0,0-1 0,42-4-1,10 0-1363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43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2686 0 24575,'-10'2'0,"1"1"0,0 0 0,0 0 0,0 1 0,0 0 0,0 0 0,1 1 0,0 0 0,-12 10 0,-11 5 0,-16 4 0,-67 26 0,106-47 0,-137 65 0,84-35 0,23-11 0,-2-1 0,0-2 0,-77 24 0,80-31 0,-63 30 0,71-29 0,3 1 0,0 2 0,2 0 0,-36 32 0,40-33 0,-25 18 0,-77 41 0,77-49 0,2 1 0,-54 44 0,71-48 0,-1 0 0,-59 34 0,39-22 0,40-28 0,0 1 0,-1-1 0,0-1 0,0 0 0,-13 6 0,-38 16 0,27-12 0,-42 14 0,33-17 0,13-5 0,-49 21 0,54-19 0,1-1 0,-2-1 0,-32 5 0,36-9 0,0 1 0,0 2 0,0 0 0,1 1 0,-28 13 0,-90 38 0,61-25 0,59-27 0,-1 1 0,-30 17 0,30-16-227,-1 0-1,0 0 1,0-2-1,-1-1 1,-33 6-1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0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3895 1 24575,'-11'0'0,"0"1"0,0 0 0,0 1 0,0 1 0,0-1 0,0 2 0,1-1 0,-1 2 0,1-1 0,0 1 0,1 1 0,-1 0 0,1 0 0,0 1 0,1 0 0,-9 9 0,-17 19 0,3 1 0,0 2 0,-32 53 0,-31 73 0,85-146 0,7-15 0,-105 183 0,95-165 0,1 0 0,-9 26 0,-14 26 0,-58 100 0,67-130 0,7-11 0,-1-1 0,-29 34 0,-11 8 0,10-13 0,-61 60 0,-122 81 0,-2-17 0,174-138 0,-95 55 0,146-94 0,0-1 0,0 1 0,-15 16 0,16-15 0,-1 0 0,0 0 0,0-1 0,-11 7 0,-18 7 0,-240 120 0,253-131 0,-77 27 0,-5 2 0,80-28 0,0 0 0,-1-2 0,-45 9 0,-139 24 0,170-36 0,-1-1 0,1-2 0,-70-4 0,-55 2 0,62 17 0,65-11 0,-49 16 0,4-2 0,66-15 0,0 0 0,1 1 0,0 1 0,0 0 0,-17 12 0,-19 9 0,48-25 0,-1 0 0,1 1 0,0 0 0,0 0 0,-8 10 0,-16 13 0,-131 110-1365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3.9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1189 57 24575,'-5'-1'0,"-1"0"0,1 0 0,0 0 0,-1-1 0,1 0 0,0 0 0,-5-3 0,-25-7 0,-17 1 0,0 3 0,0 3 0,-56 0 0,92 5 0,1 0 0,-1 1 0,0 0 0,0 1 0,0 1 0,1 1 0,-1 0 0,1 1 0,0 0 0,1 2 0,-17 8 0,-38 23 0,12-7 0,-96 69 0,123-76 0,1 0 0,1 2 0,1 2 0,-30 38 0,32-29 0,2 1 0,1 1 0,-18 47 0,26-50 0,2 0 0,-12 54 0,20-68 0,-6 35 0,2 0 0,0 70 0,6-31 0,4 84 0,2-132 0,3-1 0,1 1 0,2-1 0,26 71 0,-18-80 0,2-1 0,2-1 0,1-1 0,1-2 0,37 40 0,-32-43 0,2-1 0,0-1 0,69 45 0,-22-17 0,-58-42 0,1-2 0,1 0 0,43 17 0,18 8 0,-67-30 0,-1-1 0,1-1 0,0 0 0,28 3 0,-8-1 0,108 13 0,-53-10 0,-38-5 0,-1-2 0,55-5 0,-15-1 0,-82 3 0,0-1 0,0 0 0,0-1 0,0 0 0,-1-1 0,1 0 0,-1 0 0,0-1 0,0 0 0,0-1 0,0 0 0,-1-1 0,0 1 0,12-11 0,-7 3 0,0 0 0,-1-1 0,0 0 0,-1-1 0,0 0 0,15-32 0,-1 4 0,2 0 0,51-63 0,-43 62 0,49-83 0,-71 103 0,-2-2 0,-1 0 0,-2 0 0,0-1 0,-1 0 0,-2 0 0,-1-1 0,-1 1 0,-1-1 0,-2 0 0,-3-36 0,-2 41 0,-1 0 0,0 0 0,-2 1 0,-1-1 0,-1 2 0,0-1 0,-20-27 0,-2-10 0,8 18 0,-46-59 0,14 21 0,29 42 0,-58-60 0,50 60 0,-32-45 0,44 51 0,-1 1 0,-1 1 0,-2 1 0,-1 1 0,-1 2 0,-1 1 0,-1 1 0,-1 1 0,-46-22 0,15 24-1365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8.021"/>
    </inkml:context>
    <inkml:brush xml:id="br0">
      <inkml:brushProperty name="width" value="0.1" units="cm"/>
      <inkml:brushProperty name="height" value="0.1" units="cm"/>
      <inkml:brushProperty name="color" value="#E7CA1D"/>
    </inkml:brush>
  </inkml:definitions>
  <inkml:trace contextRef="#ctx0" brushRef="#br0">1 1 24575,'3'2'0,"-1"0"0,1 0 0,0 0 0,-1 1 0,1-1 0,-1 1 0,1 0 0,-1-1 0,0 1 0,3 6 0,4 5 0,157 169 0,-86-82 0,42 26 0,7 26 0,-94-107 0,-11-15 0,-1 1 0,-1 1 0,19 42 0,43 77 0,-61-111 0,-2 0 0,-1 1 0,-3 1 0,-2 1 0,-1 0 0,10 62 0,13 16 0,-23-49 0,-7-41 0,-2 0 0,3 61 0,3-3 0,-4-38 0,10 35 0,-11-66 0,-2 1 0,0 0 0,1 37 0,-4-29 0,1-1 0,7 40 0,9 90 0,-9-109 0,15 79 0,-10-42 0,-8-36 0,24 121 0,29 44 0,-48-185 0,1 0 0,32 56 0,-32-64 0,7 14 0,1-2 0,2 0 0,1-1 0,36 40 0,-46-65 0,-1 1 0,2-2 0,-1 0 0,1-1 0,0 0 0,0-1 0,28 8 0,13 6 0,-41-16 0,0 0 0,0 0 0,0-2 0,1 0 0,0 0 0,-1-2 0,26-1 0,-20 0 0,-1 1 0,1 1 0,32 6 0,-16-1 0,0-2 0,0-2 0,0-1 0,42-4-1,10 0-1363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43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2686 0 24575,'-10'2'0,"1"1"0,0 0 0,0 0 0,0 1 0,0 0 0,0 0 0,1 1 0,0 0 0,-12 10 0,-11 5 0,-16 4 0,-67 26 0,106-47 0,-137 65 0,84-35 0,23-11 0,-2-1 0,0-2 0,-77 24 0,80-31 0,-63 30 0,71-29 0,3 1 0,0 2 0,2 0 0,-36 32 0,40-33 0,-25 18 0,-77 41 0,77-49 0,2 1 0,-54 44 0,71-48 0,-1 0 0,-59 34 0,39-22 0,40-28 0,0 1 0,-1-1 0,0-1 0,0 0 0,-13 6 0,-38 16 0,27-12 0,-42 14 0,33-17 0,13-5 0,-49 21 0,54-19 0,1-1 0,-2-1 0,-32 5 0,36-9 0,0 1 0,0 2 0,0 0 0,1 1 0,-28 13 0,-90 38 0,61-25 0,59-27 0,-1 1 0,-30 17 0,30-16-227,-1 0-1,0 0 1,0-2-1,-1-1 1,-33 6-1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0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3895 1 24575,'-11'0'0,"0"1"0,0 0 0,0 1 0,0 1 0,0-1 0,0 2 0,1-1 0,-1 2 0,1-1 0,0 1 0,1 1 0,-1 0 0,1 0 0,0 1 0,1 0 0,-9 9 0,-17 19 0,3 1 0,0 2 0,-32 53 0,-31 73 0,85-146 0,7-15 0,-105 183 0,95-165 0,1 0 0,-9 26 0,-14 26 0,-58 100 0,67-130 0,7-11 0,-1-1 0,-29 34 0,-11 8 0,10-13 0,-61 60 0,-122 81 0,-2-17 0,174-138 0,-95 55 0,146-94 0,0-1 0,0 1 0,-15 16 0,16-15 0,-1 0 0,0 0 0,0-1 0,-11 7 0,-18 7 0,-240 120 0,253-131 0,-77 27 0,-5 2 0,80-28 0,0 0 0,-1-2 0,-45 9 0,-139 24 0,170-36 0,-1-1 0,1-2 0,-70-4 0,-55 2 0,62 17 0,65-11 0,-49 16 0,4-2 0,66-15 0,0 0 0,1 1 0,0 1 0,0 0 0,-17 12 0,-19 9 0,48-25 0,-1 0 0,1 1 0,0 0 0,0 0 0,-8 10 0,-16 13 0,-131 110-1365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8.021"/>
    </inkml:context>
    <inkml:brush xml:id="br0">
      <inkml:brushProperty name="width" value="0.1" units="cm"/>
      <inkml:brushProperty name="height" value="0.1" units="cm"/>
      <inkml:brushProperty name="color" value="#E7CA1D"/>
    </inkml:brush>
  </inkml:definitions>
  <inkml:trace contextRef="#ctx0" brushRef="#br0">1 1 24575,'3'2'0,"-1"0"0,1 0 0,0 0 0,-1 1 0,1-1 0,-1 1 0,1 0 0,-1-1 0,0 1 0,3 6 0,4 5 0,157 169 0,-86-82 0,42 26 0,7 26 0,-94-107 0,-11-15 0,-1 1 0,-1 1 0,19 42 0,43 77 0,-61-111 0,-2 0 0,-1 1 0,-3 1 0,-2 1 0,-1 0 0,10 62 0,13 16 0,-23-49 0,-7-41 0,-2 0 0,3 61 0,3-3 0,-4-38 0,10 35 0,-11-66 0,-2 1 0,0 0 0,1 37 0,-4-29 0,1-1 0,7 40 0,9 90 0,-9-109 0,15 79 0,-10-42 0,-8-36 0,24 121 0,29 44 0,-48-185 0,1 0 0,32 56 0,-32-64 0,7 14 0,1-2 0,2 0 0,1-1 0,36 40 0,-46-65 0,-1 1 0,2-2 0,-1 0 0,1-1 0,0 0 0,0-1 0,28 8 0,13 6 0,-41-16 0,0 0 0,0 0 0,0-2 0,1 0 0,0 0 0,-1-2 0,26-1 0,-20 0 0,-1 1 0,1 1 0,32 6 0,-16-1 0,0-2 0,0-2 0,0-1 0,42-4-1,10 0-1363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43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2686 0 24575,'-10'2'0,"1"1"0,0 0 0,0 0 0,0 1 0,0 0 0,0 0 0,1 1 0,0 0 0,-12 10 0,-11 5 0,-16 4 0,-67 26 0,106-47 0,-137 65 0,84-35 0,23-11 0,-2-1 0,0-2 0,-77 24 0,80-31 0,-63 30 0,71-29 0,3 1 0,0 2 0,2 0 0,-36 32 0,40-33 0,-25 18 0,-77 41 0,77-49 0,2 1 0,-54 44 0,71-48 0,-1 0 0,-59 34 0,39-22 0,40-28 0,0 1 0,-1-1 0,0-1 0,0 0 0,-13 6 0,-38 16 0,27-12 0,-42 14 0,33-17 0,13-5 0,-49 21 0,54-19 0,1-1 0,-2-1 0,-32 5 0,36-9 0,0 1 0,0 2 0,0 0 0,1 1 0,-28 13 0,-90 38 0,61-25 0,59-27 0,-1 1 0,-30 17 0,30-16-227,-1 0-1,0 0 1,0-2-1,-1-1 1,-33 6-1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3:58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1048 15 24575,'-33'1'0,"1"3"0,0 0 0,1 2 0,-1 1 0,1 2 0,-43 17 0,54-14 0,-1 0 0,2 1 0,0 1 0,0 1 0,1 1 0,-25 28 0,-21 18 0,23-22 0,-46 54 0,39-40 0,12-15 0,-12 12 0,2 1 0,3 3 0,-44 70 0,66-79 0,2 0 0,1 1 0,-20 94 0,30-112 0,3-8 0,0 0 0,1 0 0,1 1 0,1 0 0,1-1 0,1 1 0,1 0 0,1-1 0,1 1 0,0-1 0,2 1 0,1-1 0,0-1 0,14 30 0,-11-28 0,2-1 0,1 0 0,0-1 0,1 0 0,2-1 0,0 0 0,1-1 0,0-1 0,23 18 0,-12-11 0,46 49 0,-52-50 0,1-1 0,0 0 0,31 20 0,52 24 0,-63-39 0,88 43 0,-111-62 0,0 0 0,0-2 0,1 0 0,1-1 0,-1-1 0,0-1 0,33 0 0,127 11 0,108-2 0,-248-14 0,0-1 0,-1-3 0,0-1 0,0-1 0,0-3 0,-1-1 0,39-18 0,19-18 0,-47 23 0,81-30 0,-99 43 0,-1-2 0,39-23 0,-30 15 0,-1-2 0,-2-2 0,40-36 0,-45 30 0,-2-1 0,-2-1 0,-1-1 0,-1-2 0,-2 0 0,30-69 0,-49 90 0,0 0 0,0-1 0,-2 0 0,0 0 0,-1 1 0,0-1 0,-2 0 0,-3-27 0,3 34 0,-3-10 0,-1-1 0,0 2 0,-2-1 0,0 1 0,-1 0 0,-1 0 0,-23-33 0,-18-43 0,26 34 0,11 27 0,0 0 0,-2 2 0,-2 0 0,-1 0 0,-36-47 0,-12 6 0,-115-99 0,123 119 0,32 29 0,0 0 0,-55-37 0,50 41 0,20 12 0,1 1 0,-1 1 0,-1 0 0,-14-6 0,-138-49 0,138 51-120,7 1-58,-1 1 1,0 0-1,0 2 0,-1 1 0,0 0 0,-25-2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3:58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1048 15 24575,'-33'1'0,"1"3"0,0 0 0,1 2 0,-1 1 0,1 2 0,-43 17 0,54-14 0,-1 0 0,2 1 0,0 1 0,0 1 0,1 1 0,-25 28 0,-21 18 0,23-22 0,-46 54 0,39-40 0,12-15 0,-12 12 0,2 1 0,3 3 0,-44 70 0,66-79 0,2 0 0,1 1 0,-20 94 0,30-112 0,3-8 0,0 0 0,1 0 0,1 1 0,1 0 0,1-1 0,1 1 0,1 0 0,1-1 0,1 1 0,0-1 0,2 1 0,1-1 0,0-1 0,14 30 0,-11-28 0,2-1 0,1 0 0,0-1 0,1 0 0,2-1 0,0 0 0,1-1 0,0-1 0,23 18 0,-12-11 0,46 49 0,-52-50 0,1-1 0,0 0 0,31 20 0,52 24 0,-63-39 0,88 43 0,-111-62 0,0 0 0,0-2 0,1 0 0,1-1 0,-1-1 0,0-1 0,33 0 0,127 11 0,108-2 0,-248-14 0,0-1 0,-1-3 0,0-1 0,0-1 0,0-3 0,-1-1 0,39-18 0,19-18 0,-47 23 0,81-30 0,-99 43 0,-1-2 0,39-23 0,-30 15 0,-1-2 0,-2-2 0,40-36 0,-45 30 0,-2-1 0,-2-1 0,-1-1 0,-1-2 0,-2 0 0,30-69 0,-49 90 0,0 0 0,0-1 0,-2 0 0,0 0 0,-1 1 0,0-1 0,-2 0 0,-3-27 0,3 34 0,-3-10 0,-1-1 0,0 2 0,-2-1 0,0 1 0,-1 0 0,-1 0 0,-23-33 0,-18-43 0,26 34 0,11 27 0,0 0 0,-2 2 0,-2 0 0,-1 0 0,-36-47 0,-12 6 0,-115-99 0,123 119 0,32 29 0,0 0 0,-55-37 0,50 41 0,20 12 0,1 1 0,-1 1 0,-1 0 0,-14-6 0,-138-49 0,138 51-120,7 1-58,-1 1 1,0 0-1,0 2 0,-1 1 0,0 0 0,-25-2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4:0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1409 3 24575,'-109'-2'0,"-114"4"0,187 2 0,1 2 0,-1 2 0,1 1 0,1 2 0,0 1 0,-45 22 0,30-8 0,1 1 0,2 3 0,-64 52 0,-16 42 0,112-110 0,2 0 0,0 1 0,-20 33 0,1-2 0,-33 58 0,22-33 0,8-10 0,2 1 0,-37 108 0,61-148 0,-4 15 0,-14 75 0,16-64 0,5-9 0,1 0 0,2 1 0,5 63 0,0-12 0,-2-63 0,2-1 0,1 1 0,0-1 0,3 0 0,0 0 0,1-1 0,2 0 0,19 37 0,-14-34 0,1 0 0,2-2 0,1 0 0,1-1 0,1-1 0,46 42 0,-54-57 0,1-2 0,0 0 0,0 0 0,0-2 0,21 8 0,-11-5 0,8 2 0,47 10 0,-35-10 0,-15-5 0,0-1 0,41 1 0,-41-3 0,23 2 0,52 2 0,-37-6 0,68-3 0,-118 1 0,-1-1 0,0-1 0,1 0 0,-1-2 0,30-11 0,-30 10 0,1 1 0,0 1 0,0 0 0,26-1 0,1-2 0,-33 6 0,98-23 0,-87 18 0,1 2 0,31-2 0,-39 4 0,36-7 0,0-2 0,-1-2 0,-1-3 0,0-2 0,69-35 0,-70 27 0,-1-1 0,-2-2 0,0-3 0,-3-1 0,0-2 0,58-65 0,-90 86 0,0-1 0,-1 1 0,-1-1 0,-1-1 0,0 1 0,-1-1 0,0-1 0,5-26 0,1 0 0,-4 7 0,-2 1 0,-1-1 0,-2 0 0,-2-55 0,-1 86 0,2-91 0,0 39 0,-2 1 0,-7-59 0,-1 79 0,-1 0 0,-2 1 0,-1 0 0,-2 0 0,-1 1 0,-2 1 0,-1 1 0,-31-42 0,2 14 0,-69-66 0,37 43 0,49 53 0,-2 1 0,-36-25 0,6 5 0,45 35 0,10 6 0,-1 1 0,-1 0 0,1 1 0,-1 0 0,0 1 0,-15-8 0,23 13-35,-1 1 0,0-1-1,1 0 1,-1 1 0,0-1 0,1 1-1,-1-1 1,1 1 0,-1 0-1,1 0 1,-1 0 0,1 0 0,0 0-1,-1 0 1,1 0 0,0 0-1,0 0 1,0 0 0,0 1 0,0-1-1,0 0 1,0 1 0,0-1-1,1 1 1,-1-1 0,0 1 0,0 2-1,0-3-341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3:58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1048 15 24575,'-33'1'0,"1"3"0,0 0 0,1 2 0,-1 1 0,1 2 0,-43 17 0,54-14 0,-1 0 0,2 1 0,0 1 0,0 1 0,1 1 0,-25 28 0,-21 18 0,23-22 0,-46 54 0,39-40 0,12-15 0,-12 12 0,2 1 0,3 3 0,-44 70 0,66-79 0,2 0 0,1 1 0,-20 94 0,30-112 0,3-8 0,0 0 0,1 0 0,1 1 0,1 0 0,1-1 0,1 1 0,1 0 0,1-1 0,1 1 0,0-1 0,2 1 0,1-1 0,0-1 0,14 30 0,-11-28 0,2-1 0,1 0 0,0-1 0,1 0 0,2-1 0,0 0 0,1-1 0,0-1 0,23 18 0,-12-11 0,46 49 0,-52-50 0,1-1 0,0 0 0,31 20 0,52 24 0,-63-39 0,88 43 0,-111-62 0,0 0 0,0-2 0,1 0 0,1-1 0,-1-1 0,0-1 0,33 0 0,127 11 0,108-2 0,-248-14 0,0-1 0,-1-3 0,0-1 0,0-1 0,0-3 0,-1-1 0,39-18 0,19-18 0,-47 23 0,81-30 0,-99 43 0,-1-2 0,39-23 0,-30 15 0,-1-2 0,-2-2 0,40-36 0,-45 30 0,-2-1 0,-2-1 0,-1-1 0,-1-2 0,-2 0 0,30-69 0,-49 90 0,0 0 0,0-1 0,-2 0 0,0 0 0,-1 1 0,0-1 0,-2 0 0,-3-27 0,3 34 0,-3-10 0,-1-1 0,0 2 0,-2-1 0,0 1 0,-1 0 0,-1 0 0,-23-33 0,-18-43 0,26 34 0,11 27 0,0 0 0,-2 2 0,-2 0 0,-1 0 0,-36-47 0,-12 6 0,-115-99 0,123 119 0,32 29 0,0 0 0,-55-37 0,50 41 0,20 12 0,1 1 0,-1 1 0,-1 0 0,-14-6 0,-138-49 0,138 51-120,7 1-58,-1 1 1,0 0-1,0 2 0,-1 1 0,0 0 0,-25-2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4:08.1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1409 3 24575,'-109'-2'0,"-114"4"0,187 2 0,1 2 0,-1 2 0,1 1 0,1 2 0,0 1 0,-45 22 0,30-8 0,1 1 0,2 3 0,-64 52 0,-16 42 0,112-110 0,2 0 0,0 1 0,-20 33 0,1-2 0,-33 58 0,22-33 0,8-10 0,2 1 0,-37 108 0,61-148 0,-4 15 0,-14 75 0,16-64 0,5-9 0,1 0 0,2 1 0,5 63 0,0-12 0,-2-63 0,2-1 0,1 1 0,0-1 0,3 0 0,0 0 0,1-1 0,2 0 0,19 37 0,-14-34 0,1 0 0,2-2 0,1 0 0,1-1 0,1-1 0,46 42 0,-54-57 0,1-2 0,0 0 0,0 0 0,0-2 0,21 8 0,-11-5 0,8 2 0,47 10 0,-35-10 0,-15-5 0,0-1 0,41 1 0,-41-3 0,23 2 0,52 2 0,-37-6 0,68-3 0,-118 1 0,-1-1 0,0-1 0,1 0 0,-1-2 0,30-11 0,-30 10 0,1 1 0,0 1 0,0 0 0,26-1 0,1-2 0,-33 6 0,98-23 0,-87 18 0,1 2 0,31-2 0,-39 4 0,36-7 0,0-2 0,-1-2 0,-1-3 0,0-2 0,69-35 0,-70 27 0,-1-1 0,-2-2 0,0-3 0,-3-1 0,0-2 0,58-65 0,-90 86 0,0-1 0,-1 1 0,-1-1 0,-1-1 0,0 1 0,-1-1 0,0-1 0,5-26 0,1 0 0,-4 7 0,-2 1 0,-1-1 0,-2 0 0,-2-55 0,-1 86 0,2-91 0,0 39 0,-2 1 0,-7-59 0,-1 79 0,-1 0 0,-2 1 0,-1 0 0,-2 0 0,-1 1 0,-2 1 0,-1 1 0,-31-42 0,2 14 0,-69-66 0,37 43 0,49 53 0,-2 1 0,-36-25 0,6 5 0,45 35 0,10 6 0,-1 1 0,-1 0 0,1 1 0,-1 0 0,0 1 0,-15-8 0,23 13-35,-1 1 0,0-1-1,1 0 1,-1 1 0,0-1 0,1 1-1,-1-1 1,1 1 0,-1 0-1,1 0 1,-1 0 0,1 0 0,0 0-1,-1 0 1,1 0 0,0 0-1,0 0 1,0 0 0,0 1 0,0-1-1,0 0 1,0 1 0,0-1-1,1 1 1,-1-1 0,0 1 0,0 2-1,0-3-341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5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1727 42 24575,'-1'-1'0,"0"-1"0,1 1 0,-1 0 0,0 0 0,0-1 0,0 1 0,0 0 0,0 0 0,0 0 0,-1 0 0,1 0 0,0 1 0,0-1 0,-1 0 0,1 1 0,-1-1 0,1 0 0,0 1 0,-1 0 0,1-1 0,-1 1 0,-1 0 0,-36-8 0,-44-1 0,-160 4 0,222 8 0,0 2 0,1 0 0,0 1 0,0 1 0,1 1 0,-32 19 0,-6 0 0,-93 53 0,63-30 0,-109 79 0,120-68 0,-91 91 0,133-118 0,-141 155 0,65-59 0,96-109 0,0 1 0,2 1 0,0 0 0,2 0 0,0 1 0,2 1 0,0-1 0,2 1 0,1 1 0,1-1 0,1 1 0,1-1 0,2 34 0,-1 25 0,3 67 0,-1-143 0,1 0 0,0 0 0,0 0 0,1-1 0,0 1 0,0-1 0,1 0 0,0 0 0,6 9 0,52 62 0,-34-46 0,4 8 0,3-1 0,57 51 0,-52-55 0,0-3 0,2 0 0,2-3 0,0-2 0,58 26 0,327 123 0,-144-49 0,-235-107 0,0-1 0,0-3 0,95 18 0,-102-30 0,0-2 0,82-6 0,-102-1 0,1 0 0,-1-2 0,1 0 0,-2-2 0,0-1 0,42-23 0,94-53 0,50-34 0,-189 107 0,-1 0 0,0-1 0,0-1 0,-2-1 0,0 0 0,-1-1 0,0-1 0,-2-1 0,0 1 0,-1-2 0,-1 0 0,0 0 0,-2-1 0,8-27 0,-5-7 0,-2-1 0,-3-1 0,-3 0 0,-2 1 0,-6-67 0,0 85 0,-2 1 0,-2-1 0,-25-71 0,12 46 0,15 43 0,-73-267 0,14 61 0,46 165 0,8 26 0,-1 0 0,-2 1 0,-1 1 0,-2 0 0,-1 1 0,-1 1 0,-2 1 0,-1 1 0,-1 0 0,-48-44 0,34 41-60,26 21-127,-1 0 1,0 0 0,0 2-1,-1-1 1,-1 2-1,-17-9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1:14:10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1378 3 24575,'-117'-2'0,"-124"5"0,136 23 0,80-21 0,0 1 0,1 1 0,0 1 0,0 1 0,0 1 0,2 1 0,-1 1 0,1 0 0,-27 23 0,-196 153 0,221-169 0,2 2 0,1 0 0,0 1 0,-25 37 0,7-7 0,23-32 0,1 0 0,-24 44 0,-10 17 0,26-30 0,14-35 0,2 1 0,0 0 0,-6 26 0,-1 14 0,2-11 0,2 0 0,2 1 0,-3 82 0,9-18 0,4 96 0,2-183 0,1 0 0,14 42 0,-9-32 0,58 162 0,-15-67 0,-41-100 0,1-1 0,1-1 0,2-1 0,0 0 0,2-1 0,1 0 0,0-2 0,2 0 0,40 34 0,-31-34 0,42 30 0,-58-46 0,-1-1 0,1-1 0,0 0 0,0-1 0,1 0 0,-1-1 0,27 2 0,2 1 0,5-1 0,-1-2 0,76-6 0,-27 1 0,-52 2 0,-24 2 0,0-2 0,-1 0 0,1-2 0,0 0 0,-1-1 0,29-8 0,9-6 0,-40 13 0,-1 0 0,0-2 0,0 0 0,20-11 0,40-15 0,-4 1 0,9-7 0,-64 32 0,0-1 0,-1-1 0,0 0 0,0-1 0,-1-1 0,0 0 0,15-14 0,55-78 0,-61 73 0,0-2 0,-3-1 0,0-1 0,23-51 0,11-76 0,-46 130 0,-5 17 0,31-123 0,-26 63 0,-4-1 0,-6-119 0,-1 67 0,0 92 0,0 2 0,-2-1 0,-2 0 0,-1 1 0,-1 0 0,-22-53 0,-55-130 0,57 149 0,9 20 0,-34-63 0,45 94-124,-1 1 0,-1 0 0,0 0 0,-1 1 0,0 0 0,-1 1-1,-1 0 1,0 1 0,0 0 0,-26-15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7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1441 48 24575,'-3'-1'0,"0"0"0,0 0 0,0 0 0,0-1 0,0 1 0,0-1 0,0 0 0,1 0 0,-1 0 0,-2-2 0,-22-13 0,18 14 0,-1 0 0,-1 1 0,1 1 0,0 0 0,0 0 0,-1 1 0,1 0 0,0 1 0,-1 0 0,1 0 0,0 1 0,-12 4 0,-4 4 0,0 0 0,1 1 0,-30 19 0,9-5 0,-57 35 0,71-37 0,-30 18 0,1 3 0,-77 75 0,-134 148 0,229-224 0,2 2 0,2 1 0,2 3 0,2 0 0,-28 55 0,47-70 0,-21 68 0,-2 4 0,31-86 0,1 1 0,1 0 0,1 0 0,1 1 0,0-1 0,1 24 0,1 14 0,6 60 0,-2-102 0,1-1 0,0 1 0,1 0 0,1-1 0,12 28 0,46 78 0,-21-45 0,-21-35 0,3-1 0,38 51 0,-40-64 0,0 4 0,2-2 0,1 0 0,1-2 0,1-1 0,2-1 0,50 35 0,236 113 0,-276-156 0,0-2 0,62 17 0,-35-17 0,131 15 0,-139-25 0,-35-3 0,-1-1 0,0 0 0,1-2 0,-1 0 0,0-2 0,1 0 0,-1-2 0,25-6 0,277-114 0,-281 102 0,-1-2 0,0-1 0,-2-3 0,56-49 0,-83 64 0,0 0 0,-1-1 0,0 0 0,-1-1 0,-1 0 0,0-1 0,-1 0 0,-1-1 0,-1 1 0,8-25 0,-7 12 0,-1 0 0,-1-1 0,-2 0 0,-1 0 0,-1-44 0,-3 7 0,-10-69 0,6 110 0,0-1 0,-2 1 0,0 1 0,-2-1 0,-19-37 0,-68-118 0,-38-74 0,79 144 0,-87-132 0,79 145 0,-49-69 0,90 138 0,-2 1 0,0 1 0,-44-36 0,53 51-120,-4-5-295,-2 1 0,-32-19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2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1166 3 24575,'-34'0'0,"16"-1"0,-1 0 0,1 1 0,-1 1 0,1 1 0,0 1 0,-1 0 0,1 1 0,1 1 0,-34 14 0,-143 71 0,134-58 0,-51 32 0,97-55 0,0 0 0,1 2 0,0 0 0,1 0 0,-15 18 0,7-6 0,-1-2 0,-25 22 0,24-25 0,1 2 0,-28 35 0,25-20 0,-31 62 0,23-38 0,18-31 0,-16 44 0,21-49 0,0 0 0,-1-1 0,-22 35 0,25-46 0,1 1 0,1 1 0,0-1 0,0 0 0,-4 25 0,-4 7 0,8-19 0,1 1 0,1 0 0,1 1 0,2-1 0,0 0 0,6 37 0,-1-33 0,2 0 0,2-1 0,0 0 0,23 47 0,-20-49 0,14 28 0,3-1 0,3-2 0,1-1 0,3-1 0,2-3 0,51 51 0,-68-78 0,1-2 0,1-1 0,0-1 0,1 0 0,34 14 0,-38-21 0,1-2 0,29 7 0,1 1 0,-24-8 0,0 0 0,0-2 0,1-1 0,31 1 0,115-7 0,-68 0 0,75-10 0,-166 11 0,0-1 0,-1 0 0,1-1 0,-1-1 0,0 0 0,0-1 0,17-8 0,134-58 0,-121 49 0,-28 15 0,-1 0 0,0-1 0,14-11 0,-24 15 0,0 0 0,-1 0 0,0 0 0,0-1 0,0 1 0,0-1 0,-1 0 0,0 0 0,0 0 0,0-1 0,-1 1 0,4-10 0,4-11 0,2 0 0,1 0 0,1 1 0,1 1 0,1 0 0,1 1 0,21-21 0,-15 18 0,-2-1 0,0-1 0,-2-1 0,17-36 0,-30 44 0,-1 0 0,0 0 0,-2-1 0,-1 1 0,0-42 0,-2 62 0,1-39 0,-2 1 0,-10-66 0,3 64 0,-1 0 0,-2 1 0,-1 0 0,-24-49 0,11 36 0,-67-154 0,81 178 0,-2 2 0,-27-46 0,23 52 0,0 2 0,-1-1 0,0 2 0,-32-23 0,-19-19 0,48 38 0,-1 1 0,0 2 0,-2 0 0,0 1 0,-1 1 0,-1 2 0,-44-21 0,37 23-682,-58-34-1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3.9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1189 57 24575,'-5'-1'0,"-1"0"0,1 0 0,0 0 0,-1-1 0,1 0 0,0 0 0,-5-3 0,-25-7 0,-17 1 0,0 3 0,0 3 0,-56 0 0,92 5 0,1 0 0,-1 1 0,0 0 0,0 1 0,0 1 0,1 1 0,-1 0 0,1 1 0,0 0 0,1 2 0,-17 8 0,-38 23 0,12-7 0,-96 69 0,123-76 0,1 0 0,1 2 0,1 2 0,-30 38 0,32-29 0,2 1 0,1 1 0,-18 47 0,26-50 0,2 0 0,-12 54 0,20-68 0,-6 35 0,2 0 0,0 70 0,6-31 0,4 84 0,2-132 0,3-1 0,1 1 0,2-1 0,26 71 0,-18-80 0,2-1 0,2-1 0,1-1 0,1-2 0,37 40 0,-32-43 0,2-1 0,0-1 0,69 45 0,-22-17 0,-58-42 0,1-2 0,1 0 0,43 17 0,18 8 0,-67-30 0,-1-1 0,1-1 0,0 0 0,28 3 0,-8-1 0,108 13 0,-53-10 0,-38-5 0,-1-2 0,55-5 0,-15-1 0,-82 3 0,0-1 0,0 0 0,0-1 0,0 0 0,-1-1 0,1 0 0,-1 0 0,0-1 0,0 0 0,0-1 0,0 0 0,-1-1 0,0 1 0,12-11 0,-7 3 0,0 0 0,-1-1 0,0 0 0,-1-1 0,0 0 0,15-32 0,-1 4 0,2 0 0,51-63 0,-43 62 0,49-83 0,-71 103 0,-2-2 0,-1 0 0,-2 0 0,0-1 0,-1 0 0,-2 0 0,-1-1 0,-1 1 0,-1-1 0,-2 0 0,-3-36 0,-2 41 0,-1 0 0,0 0 0,-2 1 0,-1-1 0,-1 2 0,0-1 0,-20-27 0,-2-10 0,8 18 0,-46-59 0,14 21 0,29 42 0,-58-60 0,50 60 0,-32-45 0,44 51 0,-1 1 0,-1 1 0,-2 1 0,-1 1 0,-1 2 0,-1 1 0,-1 1 0,-1 1 0,-46-22 0,15 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5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1727 42 24575,'-1'-1'0,"0"-1"0,1 1 0,-1 0 0,0 0 0,0-1 0,0 1 0,0 0 0,0 0 0,0 0 0,-1 0 0,1 0 0,0 1 0,0-1 0,-1 0 0,1 1 0,-1-1 0,1 0 0,0 1 0,-1 0 0,1-1 0,-1 1 0,-1 0 0,-36-8 0,-44-1 0,-160 4 0,222 8 0,0 2 0,1 0 0,0 1 0,0 1 0,1 1 0,-32 19 0,-6 0 0,-93 53 0,63-30 0,-109 79 0,120-68 0,-91 91 0,133-118 0,-141 155 0,65-59 0,96-109 0,0 1 0,2 1 0,0 0 0,2 0 0,0 1 0,2 1 0,0-1 0,2 1 0,1 1 0,1-1 0,1 1 0,1-1 0,2 34 0,-1 25 0,3 67 0,-1-143 0,1 0 0,0 0 0,0 0 0,1-1 0,0 1 0,0-1 0,1 0 0,0 0 0,6 9 0,52 62 0,-34-46 0,4 8 0,3-1 0,57 51 0,-52-55 0,0-3 0,2 0 0,2-3 0,0-2 0,58 26 0,327 123 0,-144-49 0,-235-107 0,0-1 0,0-3 0,95 18 0,-102-30 0,0-2 0,82-6 0,-102-1 0,1 0 0,-1-2 0,1 0 0,-2-2 0,0-1 0,42-23 0,94-53 0,50-34 0,-189 107 0,-1 0 0,0-1 0,0-1 0,-2-1 0,0 0 0,-1-1 0,0-1 0,-2-1 0,0 1 0,-1-2 0,-1 0 0,0 0 0,-2-1 0,8-27 0,-5-7 0,-2-1 0,-3-1 0,-3 0 0,-2 1 0,-6-67 0,0 85 0,-2 1 0,-2-1 0,-25-71 0,12 46 0,15 43 0,-73-267 0,14 61 0,46 165 0,8 26 0,-1 0 0,-2 1 0,-1 1 0,-2 0 0,-1 1 0,-1 1 0,-2 1 0,-1 1 0,-1 0 0,-48-44 0,34 41-60,26 21-127,-1 0 1,0 0 0,0 2-1,-1-1 1,-1 2-1,-17-9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49:07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1441 48 24575,'-3'-1'0,"0"0"0,0 0 0,0 0 0,0-1 0,0 1 0,0-1 0,0 0 0,1 0 0,-1 0 0,-2-2 0,-22-13 0,18 14 0,-1 0 0,-1 1 0,1 1 0,0 0 0,0 0 0,-1 1 0,1 0 0,0 1 0,-1 0 0,1 0 0,0 1 0,-12 4 0,-4 4 0,0 0 0,1 1 0,-30 19 0,9-5 0,-57 35 0,71-37 0,-30 18 0,1 3 0,-77 75 0,-134 148 0,229-224 0,2 2 0,2 1 0,2 3 0,2 0 0,-28 55 0,47-70 0,-21 68 0,-2 4 0,31-86 0,1 1 0,1 0 0,1 0 0,1 1 0,0-1 0,1 24 0,1 14 0,6 60 0,-2-102 0,1-1 0,0 1 0,1 0 0,1-1 0,12 28 0,46 78 0,-21-45 0,-21-35 0,3-1 0,38 51 0,-40-64 0,0 4 0,2-2 0,1 0 0,1-2 0,1-1 0,2-1 0,50 35 0,236 113 0,-276-156 0,0-2 0,62 17 0,-35-17 0,131 15 0,-139-25 0,-35-3 0,-1-1 0,0 0 0,1-2 0,-1 0 0,0-2 0,1 0 0,-1-2 0,25-6 0,277-114 0,-281 102 0,-1-2 0,0-1 0,-2-3 0,56-49 0,-83 64 0,0 0 0,-1-1 0,0 0 0,-1-1 0,-1 0 0,0-1 0,-1 0 0,-1-1 0,-1 1 0,8-25 0,-7 12 0,-1 0 0,-1-1 0,-2 0 0,-1 0 0,-1-44 0,-3 7 0,-10-69 0,6 110 0,0-1 0,-2 1 0,0 1 0,-2-1 0,-19-37 0,-68-118 0,-38-74 0,79 144 0,-87-132 0,79 145 0,-49-69 0,90 138 0,-2 1 0,0 1 0,-44-36 0,53 51-120,-4-5-295,-2 1 0,-32-19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2:30:30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3895 1 24575,'-11'0'0,"0"1"0,0 0 0,0 1 0,0 1 0,0-1 0,0 2 0,1-1 0,-1 2 0,1-1 0,0 1 0,1 1 0,-1 0 0,1 0 0,0 1 0,1 0 0,-9 9 0,-17 19 0,3 1 0,0 2 0,-32 53 0,-31 73 0,85-146 0,7-15 0,-105 183 0,95-165 0,1 0 0,-9 26 0,-14 26 0,-58 100 0,67-130 0,7-11 0,-1-1 0,-29 34 0,-11 8 0,10-13 0,-61 60 0,-122 81 0,-2-17 0,174-138 0,-95 55 0,146-94 0,0-1 0,0 1 0,-15 16 0,16-15 0,-1 0 0,0 0 0,0-1 0,-11 7 0,-18 7 0,-240 120 0,253-131 0,-77 27 0,-5 2 0,80-28 0,0 0 0,-1-2 0,-45 9 0,-139 24 0,170-36 0,-1-1 0,1-2 0,-70-4 0,-55 2 0,62 17 0,65-11 0,-49 16 0,4-2 0,66-15 0,0 0 0,1 1 0,0 1 0,0 0 0,-17 12 0,-19 9 0,48-25 0,-1 0 0,1 1 0,0 0 0,0 0 0,-8 10 0,-16 13 0,-131 110-1365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31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19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2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a7e43afd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a7e43afd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4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554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0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5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66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49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a7e43af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a7e43af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84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6.png"/><Relationship Id="rId7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9.png"/><Relationship Id="rId4" Type="http://schemas.openxmlformats.org/officeDocument/2006/relationships/customXml" Target="../ink/ink9.xml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6.png"/><Relationship Id="rId7" Type="http://schemas.openxmlformats.org/officeDocument/2006/relationships/customXml" Target="../ink/ink13.xml"/><Relationship Id="rId12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15.xml"/><Relationship Id="rId10" Type="http://schemas.openxmlformats.org/officeDocument/2006/relationships/image" Target="../media/image51.png"/><Relationship Id="rId4" Type="http://schemas.openxmlformats.org/officeDocument/2006/relationships/customXml" Target="../ink/ink12.xml"/><Relationship Id="rId9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6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customXml" Target="../ink/ink20.xml"/><Relationship Id="rId12" Type="http://schemas.openxmlformats.org/officeDocument/2006/relationships/image" Target="../media/image3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4.jpg"/><Relationship Id="rId5" Type="http://schemas.openxmlformats.org/officeDocument/2006/relationships/customXml" Target="../ink/ink19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customXml" Target="../ink/ink23.xml"/><Relationship Id="rId12" Type="http://schemas.openxmlformats.org/officeDocument/2006/relationships/image" Target="../media/image3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4.jpg"/><Relationship Id="rId5" Type="http://schemas.openxmlformats.org/officeDocument/2006/relationships/customXml" Target="../ink/ink22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0.png"/><Relationship Id="rId4" Type="http://schemas.openxmlformats.org/officeDocument/2006/relationships/customXml" Target="../ink/ink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470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5" Type="http://schemas.openxmlformats.org/officeDocument/2006/relationships/image" Target="../media/image470.png"/><Relationship Id="rId4" Type="http://schemas.openxmlformats.org/officeDocument/2006/relationships/customXml" Target="../ink/ink28.xml"/><Relationship Id="rId9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08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E1E3E2-5370-1A8F-D4B7-4B9D256E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983"/>
            <a:ext cx="9144000" cy="35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4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557548D-AF0E-4A8B-DE41-90EFF8A5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575"/>
            <a:ext cx="9144000" cy="36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AD6FAE3-85F5-AF62-B01A-2C8D6F9C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6" y="342589"/>
            <a:ext cx="8287907" cy="44583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203FFD-DEA3-76C9-9E76-B7C491CE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58385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057781-48A4-1143-6A21-581FDF1B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5" y="0"/>
            <a:ext cx="30429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8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6128E0-B675-6709-0F17-B186560A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2" y="1248146"/>
            <a:ext cx="3605243" cy="26472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8D86FE2-81AF-1A54-CF56-889C31ABD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4" b="12889"/>
          <a:stretch/>
        </p:blipFill>
        <p:spPr>
          <a:xfrm>
            <a:off x="5283205" y="417566"/>
            <a:ext cx="3042910" cy="416814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6F992BF-363F-B22A-F73B-B91FD14C3E9A}"/>
              </a:ext>
            </a:extLst>
          </p:cNvPr>
          <p:cNvSpPr/>
          <p:nvPr/>
        </p:nvSpPr>
        <p:spPr>
          <a:xfrm>
            <a:off x="3787140" y="1813560"/>
            <a:ext cx="1798320" cy="990600"/>
          </a:xfrm>
          <a:prstGeom prst="rightArrow">
            <a:avLst/>
          </a:prstGeom>
          <a:solidFill>
            <a:schemeClr val="tx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7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55B2E2-19EB-E141-5083-BE38EAF8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46" y="0"/>
            <a:ext cx="69033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6A5D357-A715-1556-D213-2A5F5B0E4B24}"/>
              </a:ext>
            </a:extLst>
          </p:cNvPr>
          <p:cNvSpPr txBox="1"/>
          <p:nvPr/>
        </p:nvSpPr>
        <p:spPr>
          <a:xfrm>
            <a:off x="465841" y="1357236"/>
            <a:ext cx="960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de-DE" sz="3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years</a:t>
            </a:r>
            <a:r>
              <a:rPr lang="de-DE" sz="3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de-DE" sz="3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de-DE" sz="3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B662682-CA0B-0EAF-6DA6-6CDE1669AC4E}"/>
              </a:ext>
            </a:extLst>
          </p:cNvPr>
          <p:cNvSpPr txBox="1"/>
          <p:nvPr/>
        </p:nvSpPr>
        <p:spPr>
          <a:xfrm>
            <a:off x="465841" y="2424145"/>
            <a:ext cx="725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+700 </a:t>
            </a:r>
            <a:r>
              <a:rPr lang="de-DE" sz="3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columns</a:t>
            </a:r>
            <a:endParaRPr lang="de-DE" sz="3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89AF86-66A8-D263-83C1-174143B47350}"/>
              </a:ext>
            </a:extLst>
          </p:cNvPr>
          <p:cNvSpPr txBox="1"/>
          <p:nvPr/>
        </p:nvSpPr>
        <p:spPr>
          <a:xfrm>
            <a:off x="465841" y="3491054"/>
            <a:ext cx="992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</a:t>
            </a:r>
            <a:r>
              <a:rPr lang="de-DE" sz="3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freedom</a:t>
            </a:r>
            <a:endParaRPr lang="de-DE" sz="3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821048-076B-5682-2DC7-BAA2B70C205B}"/>
              </a:ext>
            </a:extLst>
          </p:cNvPr>
          <p:cNvSpPr txBox="1"/>
          <p:nvPr/>
        </p:nvSpPr>
        <p:spPr>
          <a:xfrm>
            <a:off x="-9870990" y="146182"/>
            <a:ext cx="3027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 </a:t>
            </a:r>
            <a:r>
              <a:rPr lang="de-DE" sz="5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because</a:t>
            </a:r>
            <a:r>
              <a:rPr lang="de-DE" sz="5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5022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D8595FE2-6381-6771-C656-0E55C76DE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41" t="11361" r="51232" b="9218"/>
          <a:stretch/>
        </p:blipFill>
        <p:spPr>
          <a:xfrm>
            <a:off x="4784285" y="598230"/>
            <a:ext cx="1400017" cy="39470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96D747-8567-B54A-F39F-0139C06A7476}"/>
              </a:ext>
            </a:extLst>
          </p:cNvPr>
          <p:cNvSpPr txBox="1"/>
          <p:nvPr/>
        </p:nvSpPr>
        <p:spPr>
          <a:xfrm>
            <a:off x="4938007" y="1890751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042C83-6DD1-A5AE-1C06-D4B81C62ED9B}"/>
              </a:ext>
            </a:extLst>
          </p:cNvPr>
          <p:cNvSpPr txBox="1"/>
          <p:nvPr/>
        </p:nvSpPr>
        <p:spPr>
          <a:xfrm>
            <a:off x="5055526" y="587532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3C66C7-4246-5B94-B4E6-547AF9D80DE7}"/>
              </a:ext>
            </a:extLst>
          </p:cNvPr>
          <p:cNvSpPr txBox="1"/>
          <p:nvPr/>
        </p:nvSpPr>
        <p:spPr>
          <a:xfrm>
            <a:off x="5000030" y="3178556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fik 6" descr="Ein Bild, das Schwarzweiß, Schraubenfeder, Kreis, Frühling enthält.&#10;&#10;Automatisch generierte Beschreibung">
            <a:extLst>
              <a:ext uri="{FF2B5EF4-FFF2-40B4-BE49-F238E27FC236}">
                <a16:creationId xmlns:a16="http://schemas.microsoft.com/office/drawing/2014/main" id="{C16359F1-5BDF-F948-6F13-E200E6D8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13" y="1616951"/>
            <a:ext cx="1618083" cy="1909591"/>
          </a:xfrm>
          <a:prstGeom prst="rect">
            <a:avLst/>
          </a:prstGeom>
        </p:spPr>
      </p:pic>
      <p:sp>
        <p:nvSpPr>
          <p:cNvPr id="8" name="Smiley 7">
            <a:extLst>
              <a:ext uri="{FF2B5EF4-FFF2-40B4-BE49-F238E27FC236}">
                <a16:creationId xmlns:a16="http://schemas.microsoft.com/office/drawing/2014/main" id="{9F203490-1C44-4D5E-1998-AC0D3DD9787A}"/>
              </a:ext>
            </a:extLst>
          </p:cNvPr>
          <p:cNvSpPr/>
          <p:nvPr/>
        </p:nvSpPr>
        <p:spPr>
          <a:xfrm>
            <a:off x="1732314" y="756415"/>
            <a:ext cx="1024511" cy="860536"/>
          </a:xfrm>
          <a:prstGeom prst="smileyFac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1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" y="1706432"/>
            <a:ext cx="1730635" cy="173063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54E6709-F8E1-42BC-DB67-D3CED483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10" y="1010011"/>
            <a:ext cx="4805190" cy="34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3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26" y="152399"/>
            <a:ext cx="64215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0B0AAD-1564-68D1-A2C2-58C8A161EDF1}"/>
              </a:ext>
            </a:extLst>
          </p:cNvPr>
          <p:cNvSpPr txBox="1"/>
          <p:nvPr/>
        </p:nvSpPr>
        <p:spPr>
          <a:xfrm>
            <a:off x="1721455" y="1413418"/>
            <a:ext cx="51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066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3269286-CAA1-C90B-129C-5D59DDC69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0" r="21348" b="18145"/>
          <a:stretch/>
        </p:blipFill>
        <p:spPr>
          <a:xfrm>
            <a:off x="2986990" y="1365939"/>
            <a:ext cx="3088264" cy="29906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85E344F-6C11-4CC7-C099-D6F8CC0E7400}"/>
              </a:ext>
            </a:extLst>
          </p:cNvPr>
          <p:cNvSpPr txBox="1"/>
          <p:nvPr/>
        </p:nvSpPr>
        <p:spPr>
          <a:xfrm>
            <a:off x="3516770" y="518215"/>
            <a:ext cx="2024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HDBScan</a:t>
            </a:r>
            <a:endParaRPr lang="de-DE" sz="3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5E7DE5-BFA9-26A6-A494-3C21771B3292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0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BF4D17D-F725-90B8-1FAF-A86B74407CDB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 descr="Ein Bild, das Text, Screenshot, Grafik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16F526C-3F16-5E07-BD8F-6187C784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51" y="900026"/>
            <a:ext cx="4770809" cy="33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5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7BC71EB7-2371-C944-A023-463F71E8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1" t="11361" r="51232" b="9218"/>
          <a:stretch/>
        </p:blipFill>
        <p:spPr>
          <a:xfrm>
            <a:off x="4252880" y="598232"/>
            <a:ext cx="1400017" cy="394703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CD076F-0800-3CE6-F7FB-32E1BF43F685}"/>
              </a:ext>
            </a:extLst>
          </p:cNvPr>
          <p:cNvSpPr txBox="1"/>
          <p:nvPr/>
        </p:nvSpPr>
        <p:spPr>
          <a:xfrm>
            <a:off x="1406778" y="115781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14:cNvPr>
              <p14:cNvContentPartPr/>
              <p14:nvPr/>
            </p14:nvContentPartPr>
            <p14:xfrm>
              <a:off x="3157040" y="1263490"/>
              <a:ext cx="1402200" cy="986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040" y="1245490"/>
                <a:ext cx="14378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14:cNvPr>
              <p14:cNvContentPartPr/>
              <p14:nvPr/>
            </p14:nvContentPartPr>
            <p14:xfrm>
              <a:off x="3739880" y="2527090"/>
              <a:ext cx="781560" cy="12787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1880" y="2509090"/>
                <a:ext cx="8172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14:cNvPr>
              <p14:cNvContentPartPr/>
              <p14:nvPr/>
            </p14:nvContentPartPr>
            <p14:xfrm>
              <a:off x="3586160" y="2546170"/>
              <a:ext cx="966960" cy="4694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8167" y="2528170"/>
                <a:ext cx="1002587" cy="505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8015159E-CB0E-FA0C-CF6A-F393E3E2EB45}"/>
              </a:ext>
            </a:extLst>
          </p:cNvPr>
          <p:cNvSpPr txBox="1"/>
          <p:nvPr/>
        </p:nvSpPr>
        <p:spPr>
          <a:xfrm>
            <a:off x="4406602" y="1890753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0BEAAD-C690-1D9C-B242-478FE2B9BEC8}"/>
              </a:ext>
            </a:extLst>
          </p:cNvPr>
          <p:cNvSpPr txBox="1"/>
          <p:nvPr/>
        </p:nvSpPr>
        <p:spPr>
          <a:xfrm>
            <a:off x="4524121" y="587534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269CD-F94A-42EB-523E-1EA9CE8231A6}"/>
              </a:ext>
            </a:extLst>
          </p:cNvPr>
          <p:cNvSpPr txBox="1"/>
          <p:nvPr/>
        </p:nvSpPr>
        <p:spPr>
          <a:xfrm>
            <a:off x="4468625" y="3178558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17A9A3-21C8-CFAF-9256-B47D7209FB9E}"/>
              </a:ext>
            </a:extLst>
          </p:cNvPr>
          <p:cNvSpPr/>
          <p:nvPr/>
        </p:nvSpPr>
        <p:spPr>
          <a:xfrm>
            <a:off x="4622562" y="3587727"/>
            <a:ext cx="677128" cy="481592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70E20D-EFBB-0D81-4319-5221E08DE3FD}"/>
              </a:ext>
            </a:extLst>
          </p:cNvPr>
          <p:cNvSpPr/>
          <p:nvPr/>
        </p:nvSpPr>
        <p:spPr>
          <a:xfrm>
            <a:off x="4601130" y="3861571"/>
            <a:ext cx="194707" cy="65683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683386-43E4-4658-E412-2715E4282BAB}"/>
              </a:ext>
            </a:extLst>
          </p:cNvPr>
          <p:cNvSpPr txBox="1"/>
          <p:nvPr/>
        </p:nvSpPr>
        <p:spPr>
          <a:xfrm>
            <a:off x="4622562" y="3653472"/>
            <a:ext cx="109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Zzz</a:t>
            </a:r>
            <a:r>
              <a:rPr lang="de-DE" sz="16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36B639-55F8-416C-11C8-18B8293BA36A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31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7BC71EB7-2371-C944-A023-463F71E8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1" t="11361" r="51232" b="9218"/>
          <a:stretch/>
        </p:blipFill>
        <p:spPr>
          <a:xfrm>
            <a:off x="4252880" y="598232"/>
            <a:ext cx="1400017" cy="39470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99260B8-8983-6CA9-FE78-4F20149D3DE6}"/>
              </a:ext>
            </a:extLst>
          </p:cNvPr>
          <p:cNvSpPr txBox="1"/>
          <p:nvPr/>
        </p:nvSpPr>
        <p:spPr>
          <a:xfrm>
            <a:off x="6721404" y="1234072"/>
            <a:ext cx="212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CCD076F-0800-3CE6-F7FB-32E1BF43F685}"/>
              </a:ext>
            </a:extLst>
          </p:cNvPr>
          <p:cNvSpPr txBox="1"/>
          <p:nvPr/>
        </p:nvSpPr>
        <p:spPr>
          <a:xfrm>
            <a:off x="1406778" y="115781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14:cNvPr>
              <p14:cNvContentPartPr/>
              <p14:nvPr/>
            </p14:nvContentPartPr>
            <p14:xfrm>
              <a:off x="3157040" y="1263490"/>
              <a:ext cx="1402200" cy="986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9040" y="1245490"/>
                <a:ext cx="14378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14:cNvPr>
              <p14:cNvContentPartPr/>
              <p14:nvPr/>
            </p14:nvContentPartPr>
            <p14:xfrm>
              <a:off x="3739880" y="2527090"/>
              <a:ext cx="781560" cy="12787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880" y="2509090"/>
                <a:ext cx="8172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14:cNvPr>
              <p14:cNvContentPartPr/>
              <p14:nvPr/>
            </p14:nvContentPartPr>
            <p14:xfrm>
              <a:off x="3586160" y="2546170"/>
              <a:ext cx="966960" cy="4694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8167" y="2528170"/>
                <a:ext cx="1002587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4320D49A-5AEE-C45A-9344-DF454F11F3E6}"/>
                  </a:ext>
                </a:extLst>
              </p14:cNvPr>
              <p14:cNvContentPartPr/>
              <p14:nvPr/>
            </p14:nvContentPartPr>
            <p14:xfrm>
              <a:off x="5346560" y="2519530"/>
              <a:ext cx="1160280" cy="2268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4320D49A-5AEE-C45A-9344-DF454F11F3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8560" y="2501530"/>
                <a:ext cx="1195920" cy="58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8015159E-CB0E-FA0C-CF6A-F393E3E2EB45}"/>
              </a:ext>
            </a:extLst>
          </p:cNvPr>
          <p:cNvSpPr txBox="1"/>
          <p:nvPr/>
        </p:nvSpPr>
        <p:spPr>
          <a:xfrm>
            <a:off x="4406602" y="1890753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0BEAAD-C690-1D9C-B242-478FE2B9BEC8}"/>
              </a:ext>
            </a:extLst>
          </p:cNvPr>
          <p:cNvSpPr txBox="1"/>
          <p:nvPr/>
        </p:nvSpPr>
        <p:spPr>
          <a:xfrm>
            <a:off x="4524121" y="587534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269CD-F94A-42EB-523E-1EA9CE8231A6}"/>
              </a:ext>
            </a:extLst>
          </p:cNvPr>
          <p:cNvSpPr txBox="1"/>
          <p:nvPr/>
        </p:nvSpPr>
        <p:spPr>
          <a:xfrm>
            <a:off x="4468625" y="3178558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17A9A3-21C8-CFAF-9256-B47D7209FB9E}"/>
              </a:ext>
            </a:extLst>
          </p:cNvPr>
          <p:cNvSpPr/>
          <p:nvPr/>
        </p:nvSpPr>
        <p:spPr>
          <a:xfrm>
            <a:off x="4622562" y="3587727"/>
            <a:ext cx="677128" cy="481592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70E20D-EFBB-0D81-4319-5221E08DE3FD}"/>
              </a:ext>
            </a:extLst>
          </p:cNvPr>
          <p:cNvSpPr/>
          <p:nvPr/>
        </p:nvSpPr>
        <p:spPr>
          <a:xfrm>
            <a:off x="4601130" y="3861571"/>
            <a:ext cx="194707" cy="65683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683386-43E4-4658-E412-2715E4282BAB}"/>
              </a:ext>
            </a:extLst>
          </p:cNvPr>
          <p:cNvSpPr txBox="1"/>
          <p:nvPr/>
        </p:nvSpPr>
        <p:spPr>
          <a:xfrm>
            <a:off x="4622562" y="3653472"/>
            <a:ext cx="109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Zzz</a:t>
            </a:r>
            <a:r>
              <a:rPr lang="de-DE" sz="16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DA576D-9CE8-CB47-72B8-5C8A4CA374B3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78E7516-8615-C40C-59E2-F5F095E17EDB}"/>
              </a:ext>
            </a:extLst>
          </p:cNvPr>
          <p:cNvSpPr txBox="1"/>
          <p:nvPr/>
        </p:nvSpPr>
        <p:spPr>
          <a:xfrm>
            <a:off x="7156226" y="1865370"/>
            <a:ext cx="51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191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143F496-F316-C41E-CC9C-F78E0B90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71" y="496541"/>
            <a:ext cx="4605257" cy="41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2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143F496-F316-C41E-CC9C-F78E0B90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71" y="496541"/>
            <a:ext cx="4605257" cy="4150417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AD74534-B490-B3B5-CA1A-134847FBB336}"/>
              </a:ext>
            </a:extLst>
          </p:cNvPr>
          <p:cNvCxnSpPr/>
          <p:nvPr/>
        </p:nvCxnSpPr>
        <p:spPr>
          <a:xfrm flipV="1">
            <a:off x="1742626" y="3782073"/>
            <a:ext cx="1129835" cy="5792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168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7BC71EB7-2371-C944-A023-463F71E8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1" t="11361" r="51232" b="9218"/>
          <a:stretch/>
        </p:blipFill>
        <p:spPr>
          <a:xfrm>
            <a:off x="4252880" y="598232"/>
            <a:ext cx="1400017" cy="39470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2E37A4-0286-6FF6-6E8E-7B6CFD40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20" y="1988836"/>
            <a:ext cx="3097174" cy="156476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CD076F-0800-3CE6-F7FB-32E1BF43F685}"/>
              </a:ext>
            </a:extLst>
          </p:cNvPr>
          <p:cNvSpPr txBox="1"/>
          <p:nvPr/>
        </p:nvSpPr>
        <p:spPr>
          <a:xfrm>
            <a:off x="1406778" y="115781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14:cNvPr>
              <p14:cNvContentPartPr/>
              <p14:nvPr/>
            </p14:nvContentPartPr>
            <p14:xfrm>
              <a:off x="3157040" y="1263490"/>
              <a:ext cx="1402200" cy="986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9040" y="1245490"/>
                <a:ext cx="14378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14:cNvPr>
              <p14:cNvContentPartPr/>
              <p14:nvPr/>
            </p14:nvContentPartPr>
            <p14:xfrm>
              <a:off x="3739880" y="2527090"/>
              <a:ext cx="781560" cy="12787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880" y="2509090"/>
                <a:ext cx="8172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14:cNvPr>
              <p14:cNvContentPartPr/>
              <p14:nvPr/>
            </p14:nvContentPartPr>
            <p14:xfrm>
              <a:off x="3586160" y="2546170"/>
              <a:ext cx="966960" cy="4694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8167" y="2528170"/>
                <a:ext cx="1002587" cy="505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8015159E-CB0E-FA0C-CF6A-F393E3E2EB45}"/>
              </a:ext>
            </a:extLst>
          </p:cNvPr>
          <p:cNvSpPr txBox="1"/>
          <p:nvPr/>
        </p:nvSpPr>
        <p:spPr>
          <a:xfrm>
            <a:off x="4406602" y="1890753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0BEAAD-C690-1D9C-B242-478FE2B9BEC8}"/>
              </a:ext>
            </a:extLst>
          </p:cNvPr>
          <p:cNvSpPr txBox="1"/>
          <p:nvPr/>
        </p:nvSpPr>
        <p:spPr>
          <a:xfrm>
            <a:off x="4524121" y="587534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269CD-F94A-42EB-523E-1EA9CE8231A6}"/>
              </a:ext>
            </a:extLst>
          </p:cNvPr>
          <p:cNvSpPr txBox="1"/>
          <p:nvPr/>
        </p:nvSpPr>
        <p:spPr>
          <a:xfrm>
            <a:off x="4468625" y="3178558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17A9A3-21C8-CFAF-9256-B47D7209FB9E}"/>
              </a:ext>
            </a:extLst>
          </p:cNvPr>
          <p:cNvSpPr/>
          <p:nvPr/>
        </p:nvSpPr>
        <p:spPr>
          <a:xfrm>
            <a:off x="4622562" y="3587727"/>
            <a:ext cx="677128" cy="481592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70E20D-EFBB-0D81-4319-5221E08DE3FD}"/>
              </a:ext>
            </a:extLst>
          </p:cNvPr>
          <p:cNvSpPr/>
          <p:nvPr/>
        </p:nvSpPr>
        <p:spPr>
          <a:xfrm>
            <a:off x="4601130" y="3861571"/>
            <a:ext cx="194707" cy="65683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683386-43E4-4658-E412-2715E4282BAB}"/>
              </a:ext>
            </a:extLst>
          </p:cNvPr>
          <p:cNvSpPr txBox="1"/>
          <p:nvPr/>
        </p:nvSpPr>
        <p:spPr>
          <a:xfrm>
            <a:off x="4622562" y="3653472"/>
            <a:ext cx="109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Zzz</a:t>
            </a:r>
            <a:r>
              <a:rPr lang="de-DE" sz="16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DA576D-9CE8-CB47-72B8-5C8A4CA374B3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8BC5FF-6376-34ED-8539-8675D6E64901}"/>
              </a:ext>
            </a:extLst>
          </p:cNvPr>
          <p:cNvSpPr txBox="1"/>
          <p:nvPr/>
        </p:nvSpPr>
        <p:spPr>
          <a:xfrm>
            <a:off x="6316694" y="1263261"/>
            <a:ext cx="212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6863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7BC71EB7-2371-C944-A023-463F71E8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1" t="11361" r="51232" b="9218"/>
          <a:stretch/>
        </p:blipFill>
        <p:spPr>
          <a:xfrm>
            <a:off x="4252880" y="598232"/>
            <a:ext cx="1400017" cy="39470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2E37A4-0286-6FF6-6E8E-7B6CFD40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20" y="1988836"/>
            <a:ext cx="3097174" cy="156476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CCD076F-0800-3CE6-F7FB-32E1BF43F685}"/>
              </a:ext>
            </a:extLst>
          </p:cNvPr>
          <p:cNvSpPr txBox="1"/>
          <p:nvPr/>
        </p:nvSpPr>
        <p:spPr>
          <a:xfrm>
            <a:off x="1406778" y="115781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14:cNvPr>
              <p14:cNvContentPartPr/>
              <p14:nvPr/>
            </p14:nvContentPartPr>
            <p14:xfrm>
              <a:off x="3157040" y="1263490"/>
              <a:ext cx="1402200" cy="986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9040" y="1245490"/>
                <a:ext cx="14378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14:cNvPr>
              <p14:cNvContentPartPr/>
              <p14:nvPr/>
            </p14:nvContentPartPr>
            <p14:xfrm>
              <a:off x="3739880" y="2527090"/>
              <a:ext cx="781560" cy="12787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880" y="2509090"/>
                <a:ext cx="8172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14:cNvPr>
              <p14:cNvContentPartPr/>
              <p14:nvPr/>
            </p14:nvContentPartPr>
            <p14:xfrm>
              <a:off x="3586160" y="2546170"/>
              <a:ext cx="966960" cy="4694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8167" y="2528170"/>
                <a:ext cx="1002587" cy="505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8015159E-CB0E-FA0C-CF6A-F393E3E2EB45}"/>
              </a:ext>
            </a:extLst>
          </p:cNvPr>
          <p:cNvSpPr txBox="1"/>
          <p:nvPr/>
        </p:nvSpPr>
        <p:spPr>
          <a:xfrm>
            <a:off x="4406602" y="1890753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0BEAAD-C690-1D9C-B242-478FE2B9BEC8}"/>
              </a:ext>
            </a:extLst>
          </p:cNvPr>
          <p:cNvSpPr txBox="1"/>
          <p:nvPr/>
        </p:nvSpPr>
        <p:spPr>
          <a:xfrm>
            <a:off x="4524121" y="587534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269CD-F94A-42EB-523E-1EA9CE8231A6}"/>
              </a:ext>
            </a:extLst>
          </p:cNvPr>
          <p:cNvSpPr txBox="1"/>
          <p:nvPr/>
        </p:nvSpPr>
        <p:spPr>
          <a:xfrm>
            <a:off x="4468625" y="3178558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17A9A3-21C8-CFAF-9256-B47D7209FB9E}"/>
              </a:ext>
            </a:extLst>
          </p:cNvPr>
          <p:cNvSpPr/>
          <p:nvPr/>
        </p:nvSpPr>
        <p:spPr>
          <a:xfrm>
            <a:off x="4622562" y="3587727"/>
            <a:ext cx="677128" cy="481592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70E20D-EFBB-0D81-4319-5221E08DE3FD}"/>
              </a:ext>
            </a:extLst>
          </p:cNvPr>
          <p:cNvSpPr/>
          <p:nvPr/>
        </p:nvSpPr>
        <p:spPr>
          <a:xfrm>
            <a:off x="4601130" y="3861571"/>
            <a:ext cx="194707" cy="65683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683386-43E4-4658-E412-2715E4282BAB}"/>
              </a:ext>
            </a:extLst>
          </p:cNvPr>
          <p:cNvSpPr txBox="1"/>
          <p:nvPr/>
        </p:nvSpPr>
        <p:spPr>
          <a:xfrm>
            <a:off x="4622562" y="3653472"/>
            <a:ext cx="109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Zzz</a:t>
            </a:r>
            <a:r>
              <a:rPr lang="de-DE" sz="16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DA576D-9CE8-CB47-72B8-5C8A4CA374B3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3" name="Grafik 12" descr="Ein Bild, das Pflanze, Baum, Rüssel Kofferraum, draußen enthält.&#10;&#10;Automatisch generierte Beschreibung">
            <a:extLst>
              <a:ext uri="{FF2B5EF4-FFF2-40B4-BE49-F238E27FC236}">
                <a16:creationId xmlns:a16="http://schemas.microsoft.com/office/drawing/2014/main" id="{451366A1-EB55-7BEA-492F-1876F060BD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189" y="2310579"/>
            <a:ext cx="732205" cy="977532"/>
          </a:xfrm>
          <a:prstGeom prst="rect">
            <a:avLst/>
          </a:prstGeom>
        </p:spPr>
      </p:pic>
      <p:pic>
        <p:nvPicPr>
          <p:cNvPr id="15" name="Grafik 14" descr="Ein Bild, das draußen, Pflanze, Baum, Rüssel Kofferraum enthält.&#10;&#10;Automatisch generierte Beschreibung">
            <a:extLst>
              <a:ext uri="{FF2B5EF4-FFF2-40B4-BE49-F238E27FC236}">
                <a16:creationId xmlns:a16="http://schemas.microsoft.com/office/drawing/2014/main" id="{6E133034-42DF-A74E-9EDF-AF7B7FA664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88" r="28479"/>
          <a:stretch/>
        </p:blipFill>
        <p:spPr>
          <a:xfrm>
            <a:off x="6970505" y="2343815"/>
            <a:ext cx="813864" cy="890896"/>
          </a:xfrm>
          <a:prstGeom prst="rect">
            <a:avLst/>
          </a:prstGeom>
        </p:spPr>
      </p:pic>
      <p:pic>
        <p:nvPicPr>
          <p:cNvPr id="18" name="Grafik 17" descr="Ein Bild, das draußen, Rüssel Kofferraum, Baum, Pflanze enthält.&#10;&#10;Automatisch generierte Beschreibung">
            <a:extLst>
              <a:ext uri="{FF2B5EF4-FFF2-40B4-BE49-F238E27FC236}">
                <a16:creationId xmlns:a16="http://schemas.microsoft.com/office/drawing/2014/main" id="{E2BE9160-127B-F5DA-9E86-4114504FB4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2477" y="2311401"/>
            <a:ext cx="851317" cy="95572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773B372E-4A66-3E50-15C6-E5A708E2274B}"/>
              </a:ext>
            </a:extLst>
          </p:cNvPr>
          <p:cNvSpPr txBox="1"/>
          <p:nvPr/>
        </p:nvSpPr>
        <p:spPr>
          <a:xfrm>
            <a:off x="6316694" y="1263261"/>
            <a:ext cx="212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7813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73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078A185B-3F05-B9E8-1E08-3846D96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2" y="1706431"/>
            <a:ext cx="1730635" cy="1730635"/>
          </a:xfrm>
          <a:prstGeom prst="rect">
            <a:avLst/>
          </a:prstGeom>
        </p:spPr>
      </p:pic>
      <p:pic>
        <p:nvPicPr>
          <p:cNvPr id="10" name="Grafik 9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8CC6C306-B61E-F0D6-9C77-336E94B3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03" y="1761864"/>
            <a:ext cx="1730635" cy="173063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9BE9CB3-97B3-7B54-047A-F3D3639CE4B9}"/>
              </a:ext>
            </a:extLst>
          </p:cNvPr>
          <p:cNvSpPr/>
          <p:nvPr/>
        </p:nvSpPr>
        <p:spPr>
          <a:xfrm>
            <a:off x="1808887" y="2571749"/>
            <a:ext cx="609600" cy="2498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A8BC07D-66AD-F5BB-F090-8CCBEDD1497D}"/>
              </a:ext>
            </a:extLst>
          </p:cNvPr>
          <p:cNvSpPr txBox="1"/>
          <p:nvPr/>
        </p:nvSpPr>
        <p:spPr>
          <a:xfrm>
            <a:off x="467686" y="1761864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Unlabeled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Grafik 15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7BC71EB7-2371-C944-A023-463F71E8C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1" t="11361" r="51232" b="9218"/>
          <a:stretch/>
        </p:blipFill>
        <p:spPr>
          <a:xfrm>
            <a:off x="4252880" y="598232"/>
            <a:ext cx="1400017" cy="39470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2E37A4-0286-6FF6-6E8E-7B6CFD40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20" y="1988836"/>
            <a:ext cx="3097174" cy="156476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99260B8-8983-6CA9-FE78-4F20149D3DE6}"/>
              </a:ext>
            </a:extLst>
          </p:cNvPr>
          <p:cNvSpPr txBox="1"/>
          <p:nvPr/>
        </p:nvSpPr>
        <p:spPr>
          <a:xfrm>
            <a:off x="6316694" y="1263261"/>
            <a:ext cx="212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Classification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CCD076F-0800-3CE6-F7FB-32E1BF43F685}"/>
              </a:ext>
            </a:extLst>
          </p:cNvPr>
          <p:cNvSpPr txBox="1"/>
          <p:nvPr/>
        </p:nvSpPr>
        <p:spPr>
          <a:xfrm>
            <a:off x="1406778" y="1157812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62E7AB-9957-1E90-052B-8A27826D5561}"/>
              </a:ext>
            </a:extLst>
          </p:cNvPr>
          <p:cNvSpPr txBox="1"/>
          <p:nvPr/>
        </p:nvSpPr>
        <p:spPr>
          <a:xfrm>
            <a:off x="2703499" y="1798418"/>
            <a:ext cx="165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endParaRPr lang="de-DE" sz="16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4C4B4F-2168-DF27-9E2E-5731AB3DFA34}"/>
              </a:ext>
            </a:extLst>
          </p:cNvPr>
          <p:cNvSpPr/>
          <p:nvPr/>
        </p:nvSpPr>
        <p:spPr>
          <a:xfrm>
            <a:off x="2939484" y="2758110"/>
            <a:ext cx="609600" cy="4508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630F46-0919-E3DC-B6A8-9B4DA2860B5D}"/>
              </a:ext>
            </a:extLst>
          </p:cNvPr>
          <p:cNvSpPr/>
          <p:nvPr/>
        </p:nvSpPr>
        <p:spPr>
          <a:xfrm>
            <a:off x="2603500" y="2197100"/>
            <a:ext cx="609600" cy="561010"/>
          </a:xfrm>
          <a:prstGeom prst="ellipse">
            <a:avLst/>
          </a:prstGeom>
          <a:noFill/>
          <a:ln>
            <a:solidFill>
              <a:srgbClr val="C023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5649CF-08C0-3CFA-532F-97E654938D56}"/>
              </a:ext>
            </a:extLst>
          </p:cNvPr>
          <p:cNvSpPr/>
          <p:nvPr/>
        </p:nvSpPr>
        <p:spPr>
          <a:xfrm>
            <a:off x="3274410" y="2167036"/>
            <a:ext cx="453040" cy="56101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14:cNvPr>
              <p14:cNvContentPartPr/>
              <p14:nvPr/>
            </p14:nvContentPartPr>
            <p14:xfrm>
              <a:off x="3157040" y="1263490"/>
              <a:ext cx="1402200" cy="9860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10BF266-B6E7-3841-ACEA-FB094F82E0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9040" y="1245490"/>
                <a:ext cx="14378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14:cNvPr>
              <p14:cNvContentPartPr/>
              <p14:nvPr/>
            </p14:nvContentPartPr>
            <p14:xfrm>
              <a:off x="3739880" y="2527090"/>
              <a:ext cx="781560" cy="12787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5AB188CA-1754-617D-44A3-18F6429EBB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880" y="2509090"/>
                <a:ext cx="81720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14:cNvPr>
              <p14:cNvContentPartPr/>
              <p14:nvPr/>
            </p14:nvContentPartPr>
            <p14:xfrm>
              <a:off x="3586160" y="2546170"/>
              <a:ext cx="966960" cy="46944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753AE278-1FFE-7F8C-2684-458A3C8AEA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8167" y="2528170"/>
                <a:ext cx="1002587" cy="505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8015159E-CB0E-FA0C-CF6A-F393E3E2EB45}"/>
              </a:ext>
            </a:extLst>
          </p:cNvPr>
          <p:cNvSpPr txBox="1"/>
          <p:nvPr/>
        </p:nvSpPr>
        <p:spPr>
          <a:xfrm>
            <a:off x="4406602" y="1890753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travelling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0BEAAD-C690-1D9C-B242-478FE2B9BEC8}"/>
              </a:ext>
            </a:extLst>
          </p:cNvPr>
          <p:cNvSpPr txBox="1"/>
          <p:nvPr/>
        </p:nvSpPr>
        <p:spPr>
          <a:xfrm>
            <a:off x="4524121" y="587534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milling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E269CD-F94A-42EB-523E-1EA9CE8231A6}"/>
              </a:ext>
            </a:extLst>
          </p:cNvPr>
          <p:cNvSpPr txBox="1"/>
          <p:nvPr/>
        </p:nvSpPr>
        <p:spPr>
          <a:xfrm>
            <a:off x="4468625" y="3178558"/>
            <a:ext cx="1655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de-DE" sz="10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inoperative</a:t>
            </a:r>
            <a:endParaRPr lang="de-DE" sz="1000" dirty="0">
              <a:solidFill>
                <a:schemeClr val="tx1"/>
              </a:solidFill>
              <a:highlight>
                <a:srgbClr val="20202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17A9A3-21C8-CFAF-9256-B47D7209FB9E}"/>
              </a:ext>
            </a:extLst>
          </p:cNvPr>
          <p:cNvSpPr/>
          <p:nvPr/>
        </p:nvSpPr>
        <p:spPr>
          <a:xfrm>
            <a:off x="4622562" y="3587727"/>
            <a:ext cx="677128" cy="481592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70E20D-EFBB-0D81-4319-5221E08DE3FD}"/>
              </a:ext>
            </a:extLst>
          </p:cNvPr>
          <p:cNvSpPr/>
          <p:nvPr/>
        </p:nvSpPr>
        <p:spPr>
          <a:xfrm>
            <a:off x="4601130" y="3861571"/>
            <a:ext cx="194707" cy="65683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683386-43E4-4658-E412-2715E4282BAB}"/>
              </a:ext>
            </a:extLst>
          </p:cNvPr>
          <p:cNvSpPr txBox="1"/>
          <p:nvPr/>
        </p:nvSpPr>
        <p:spPr>
          <a:xfrm>
            <a:off x="4622562" y="3653472"/>
            <a:ext cx="109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Zzz</a:t>
            </a:r>
            <a:r>
              <a:rPr lang="de-DE" sz="1600" dirty="0">
                <a:solidFill>
                  <a:schemeClr val="tx1"/>
                </a:solidFill>
                <a:highlight>
                  <a:srgbClr val="20202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DA576D-9CE8-CB47-72B8-5C8A4CA374B3}"/>
              </a:ext>
            </a:extLst>
          </p:cNvPr>
          <p:cNvSpPr txBox="1"/>
          <p:nvPr/>
        </p:nvSpPr>
        <p:spPr>
          <a:xfrm>
            <a:off x="1613365" y="2304360"/>
            <a:ext cx="96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HDBScan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3" name="Grafik 12" descr="Ein Bild, das Pflanze, Baum, Rüssel Kofferraum, draußen enthält.&#10;&#10;Automatisch generierte Beschreibung">
            <a:extLst>
              <a:ext uri="{FF2B5EF4-FFF2-40B4-BE49-F238E27FC236}">
                <a16:creationId xmlns:a16="http://schemas.microsoft.com/office/drawing/2014/main" id="{451366A1-EB55-7BEA-492F-1876F060BD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189" y="2310579"/>
            <a:ext cx="732205" cy="977532"/>
          </a:xfrm>
          <a:prstGeom prst="rect">
            <a:avLst/>
          </a:prstGeom>
        </p:spPr>
      </p:pic>
      <p:pic>
        <p:nvPicPr>
          <p:cNvPr id="15" name="Grafik 14" descr="Ein Bild, das draußen, Pflanze, Baum, Rüssel Kofferraum enthält.&#10;&#10;Automatisch generierte Beschreibung">
            <a:extLst>
              <a:ext uri="{FF2B5EF4-FFF2-40B4-BE49-F238E27FC236}">
                <a16:creationId xmlns:a16="http://schemas.microsoft.com/office/drawing/2014/main" id="{6E133034-42DF-A74E-9EDF-AF7B7FA664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488" r="28479"/>
          <a:stretch/>
        </p:blipFill>
        <p:spPr>
          <a:xfrm>
            <a:off x="6970505" y="2343815"/>
            <a:ext cx="813864" cy="890896"/>
          </a:xfrm>
          <a:prstGeom prst="rect">
            <a:avLst/>
          </a:prstGeom>
        </p:spPr>
      </p:pic>
      <p:pic>
        <p:nvPicPr>
          <p:cNvPr id="18" name="Grafik 17" descr="Ein Bild, das draußen, Rüssel Kofferraum, Baum, Pflanze enthält.&#10;&#10;Automatisch generierte Beschreibung">
            <a:extLst>
              <a:ext uri="{FF2B5EF4-FFF2-40B4-BE49-F238E27FC236}">
                <a16:creationId xmlns:a16="http://schemas.microsoft.com/office/drawing/2014/main" id="{E2BE9160-127B-F5DA-9E86-4114504FB4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2477" y="2311401"/>
            <a:ext cx="851317" cy="95572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A54B48-D237-725D-CB8F-0B1BF1791695}"/>
              </a:ext>
            </a:extLst>
          </p:cNvPr>
          <p:cNvSpPr txBox="1"/>
          <p:nvPr/>
        </p:nvSpPr>
        <p:spPr>
          <a:xfrm>
            <a:off x="6644394" y="3727201"/>
            <a:ext cx="212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99.5%</a:t>
            </a:r>
          </a:p>
        </p:txBody>
      </p:sp>
    </p:spTree>
    <p:extLst>
      <p:ext uri="{BB962C8B-B14F-4D97-AF65-F5344CB8AC3E}">
        <p14:creationId xmlns:p14="http://schemas.microsoft.com/office/powerpoint/2010/main" val="4021818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FD508-1D45-1D30-ABA6-ACB330AE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de-DE" sz="6000" dirty="0" err="1"/>
              <a:t>Conclusion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989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hwarzweiß, Schraubenfeder, Kreis, Frühling enthält.&#10;&#10;Automatisch generierte Beschreibung">
            <a:extLst>
              <a:ext uri="{FF2B5EF4-FFF2-40B4-BE49-F238E27FC236}">
                <a16:creationId xmlns:a16="http://schemas.microsoft.com/office/drawing/2014/main" id="{6317E62C-765D-09BB-F80D-7F298CC4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13" y="1616951"/>
            <a:ext cx="1618083" cy="1909591"/>
          </a:xfrm>
          <a:prstGeom prst="rect">
            <a:avLst/>
          </a:prstGeom>
        </p:spPr>
      </p:pic>
      <p:sp>
        <p:nvSpPr>
          <p:cNvPr id="5" name="Smiley 4">
            <a:extLst>
              <a:ext uri="{FF2B5EF4-FFF2-40B4-BE49-F238E27FC236}">
                <a16:creationId xmlns:a16="http://schemas.microsoft.com/office/drawing/2014/main" id="{D158515A-0CED-E9DC-E44C-B5FC8E7E849B}"/>
              </a:ext>
            </a:extLst>
          </p:cNvPr>
          <p:cNvSpPr/>
          <p:nvPr/>
        </p:nvSpPr>
        <p:spPr>
          <a:xfrm>
            <a:off x="1732314" y="756415"/>
            <a:ext cx="1024511" cy="860536"/>
          </a:xfrm>
          <a:prstGeom prst="smileyFac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53BE0D-8DC0-5DE6-20D4-BB530DF8030B}"/>
              </a:ext>
            </a:extLst>
          </p:cNvPr>
          <p:cNvSpPr txBox="1"/>
          <p:nvPr/>
        </p:nvSpPr>
        <p:spPr>
          <a:xfrm>
            <a:off x="4015669" y="1099381"/>
            <a:ext cx="51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2489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7C13E7-F7E0-0828-83EB-00001153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4" y="262783"/>
            <a:ext cx="8268477" cy="46179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7C1853-C8FF-B680-892B-F8C85EB2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17" y="344749"/>
            <a:ext cx="2210869" cy="34121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C4CDF3C-C72E-03AC-5B1D-30F21F6513E5}"/>
              </a:ext>
            </a:extLst>
          </p:cNvPr>
          <p:cNvSpPr txBox="1"/>
          <p:nvPr/>
        </p:nvSpPr>
        <p:spPr>
          <a:xfrm>
            <a:off x="5475339" y="3864164"/>
            <a:ext cx="135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tx1"/>
                </a:solidFill>
              </a:rPr>
              <a:t>Us</a:t>
            </a:r>
            <a:endParaRPr lang="de-DE" sz="3600" b="1" dirty="0">
              <a:solidFill>
                <a:schemeClr val="tx1"/>
              </a:solidFill>
            </a:endParaRPr>
          </a:p>
        </p:txBody>
      </p:sp>
      <p:pic>
        <p:nvPicPr>
          <p:cNvPr id="8" name="Grafik 7" descr="Ein Bild, das Schwarzweiß, Schraubenfeder, Kreis, Frühling enthält.&#10;&#10;Automatisch generierte Beschreibung">
            <a:extLst>
              <a:ext uri="{FF2B5EF4-FFF2-40B4-BE49-F238E27FC236}">
                <a16:creationId xmlns:a16="http://schemas.microsoft.com/office/drawing/2014/main" id="{CFFB7E22-0917-8A5B-086B-555D531DD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22" y="2216183"/>
            <a:ext cx="1618083" cy="19095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4D3715F-0EDC-AC8B-FD1F-5FC02644518D}"/>
              </a:ext>
            </a:extLst>
          </p:cNvPr>
          <p:cNvSpPr txBox="1"/>
          <p:nvPr/>
        </p:nvSpPr>
        <p:spPr>
          <a:xfrm>
            <a:off x="566058" y="428342"/>
            <a:ext cx="4412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Your </a:t>
            </a:r>
            <a:r>
              <a:rPr lang="de-DE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r>
              <a:rPr lang="de-DE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can</a:t>
            </a:r>
            <a:r>
              <a:rPr lang="de-DE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fit so </a:t>
            </a:r>
            <a:r>
              <a:rPr lang="de-DE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many</a:t>
            </a:r>
            <a:r>
              <a:rPr lang="de-DE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 DS/ML </a:t>
            </a:r>
            <a:r>
              <a:rPr lang="de-DE" sz="2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algorithms</a:t>
            </a:r>
            <a:endParaRPr lang="de-DE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0076ABD-0E63-1664-3A87-8012C35C2AD6}"/>
              </a:ext>
            </a:extLst>
          </p:cNvPr>
          <p:cNvSpPr txBox="1"/>
          <p:nvPr/>
        </p:nvSpPr>
        <p:spPr>
          <a:xfrm>
            <a:off x="1343543" y="309592"/>
            <a:ext cx="64569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Received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Unorganized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3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0076ABD-0E63-1664-3A87-8012C35C2AD6}"/>
              </a:ext>
            </a:extLst>
          </p:cNvPr>
          <p:cNvSpPr txBox="1"/>
          <p:nvPr/>
        </p:nvSpPr>
        <p:spPr>
          <a:xfrm>
            <a:off x="1343543" y="309592"/>
            <a:ext cx="6456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Received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Unorganized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Clustering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1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0076ABD-0E63-1664-3A87-8012C35C2AD6}"/>
              </a:ext>
            </a:extLst>
          </p:cNvPr>
          <p:cNvSpPr txBox="1"/>
          <p:nvPr/>
        </p:nvSpPr>
        <p:spPr>
          <a:xfrm>
            <a:off x="1343543" y="309592"/>
            <a:ext cx="64569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Received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Unorganized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Clustering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0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0076ABD-0E63-1664-3A87-8012C35C2AD6}"/>
              </a:ext>
            </a:extLst>
          </p:cNvPr>
          <p:cNvSpPr txBox="1"/>
          <p:nvPr/>
        </p:nvSpPr>
        <p:spPr>
          <a:xfrm>
            <a:off x="1343543" y="309592"/>
            <a:ext cx="64569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Received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Unorganized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Clustering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Classify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0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0076ABD-0E63-1664-3A87-8012C35C2AD6}"/>
              </a:ext>
            </a:extLst>
          </p:cNvPr>
          <p:cNvSpPr txBox="1"/>
          <p:nvPr/>
        </p:nvSpPr>
        <p:spPr>
          <a:xfrm>
            <a:off x="1343543" y="309592"/>
            <a:ext cx="6456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Received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Unorganized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Data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Labeled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through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Clustering</a:t>
            </a: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Built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Classify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</a:t>
            </a:r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2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de-DE" sz="3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de-DE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$$ Profit $$</a:t>
            </a:r>
          </a:p>
        </p:txBody>
      </p:sp>
    </p:spTree>
    <p:extLst>
      <p:ext uri="{BB962C8B-B14F-4D97-AF65-F5344CB8AC3E}">
        <p14:creationId xmlns:p14="http://schemas.microsoft.com/office/powerpoint/2010/main" val="250981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Mann, Menschliches Gesicht, Text, Poster enthält.&#10;&#10;Automatisch generierte Beschreibung">
            <a:extLst>
              <a:ext uri="{FF2B5EF4-FFF2-40B4-BE49-F238E27FC236}">
                <a16:creationId xmlns:a16="http://schemas.microsoft.com/office/drawing/2014/main" id="{4270B1E8-C448-0EB4-9F3C-F9C7CEB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1970246" y="213161"/>
            <a:ext cx="5203507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2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B92B37C-0127-7817-4330-D88FEF112C2B}"/>
              </a:ext>
            </a:extLst>
          </p:cNvPr>
          <p:cNvGrpSpPr/>
          <p:nvPr/>
        </p:nvGrpSpPr>
        <p:grpSpPr>
          <a:xfrm>
            <a:off x="2487483" y="710499"/>
            <a:ext cx="2602800" cy="1104840"/>
            <a:chOff x="2487483" y="710499"/>
            <a:chExt cx="2602800" cy="11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F74F474-74C7-AF52-DE29-26AFCDCB4BC1}"/>
                    </a:ext>
                  </a:extLst>
                </p14:cNvPr>
                <p14:cNvContentPartPr/>
                <p14:nvPr/>
              </p14:nvContentPartPr>
              <p14:xfrm>
                <a:off x="2487483" y="1067259"/>
                <a:ext cx="738360" cy="74808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F74F474-74C7-AF52-DE29-26AFCDCB4B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843" y="1049619"/>
                  <a:ext cx="77400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CDE9A35-8F55-AEDE-B916-555CCDEA1935}"/>
                    </a:ext>
                  </a:extLst>
                </p14:cNvPr>
                <p14:cNvContentPartPr/>
                <p14:nvPr/>
              </p14:nvContentPartPr>
              <p14:xfrm>
                <a:off x="3383523" y="844419"/>
                <a:ext cx="707760" cy="80712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8CDE9A35-8F55-AEDE-B916-555CCDEA19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5523" y="826779"/>
                  <a:ext cx="7434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91553F2-174C-FE0D-AD65-6FE1192F3025}"/>
                    </a:ext>
                  </a:extLst>
                </p14:cNvPr>
                <p14:cNvContentPartPr/>
                <p14:nvPr/>
              </p14:nvContentPartPr>
              <p14:xfrm>
                <a:off x="4139163" y="710499"/>
                <a:ext cx="951120" cy="89604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91553F2-174C-FE0D-AD65-6FE1192F30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1163" y="692859"/>
                  <a:ext cx="986760" cy="9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4750B983-2DA6-7F0D-DE8F-731A09CE4E11}"/>
                  </a:ext>
                </a:extLst>
              </p14:cNvPr>
              <p14:cNvContentPartPr/>
              <p14:nvPr/>
            </p14:nvContentPartPr>
            <p14:xfrm>
              <a:off x="7402923" y="1319619"/>
              <a:ext cx="821880" cy="951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4750B983-2DA6-7F0D-DE8F-731A09CE4E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85283" y="1301979"/>
                <a:ext cx="857520" cy="9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Kreis, Screenshot, Schrift enthält.&#10;&#10;Automatisch generierte Beschreibung">
            <a:extLst>
              <a:ext uri="{FF2B5EF4-FFF2-40B4-BE49-F238E27FC236}">
                <a16:creationId xmlns:a16="http://schemas.microsoft.com/office/drawing/2014/main" id="{75D5FAE7-55A2-DE89-BA1E-134E49EE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7" y="447280"/>
            <a:ext cx="7610965" cy="424894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3D036CE-C291-C40D-F0DD-1CDE06CB3927}"/>
              </a:ext>
            </a:extLst>
          </p:cNvPr>
          <p:cNvCxnSpPr>
            <a:cxnSpLocks/>
          </p:cNvCxnSpPr>
          <p:nvPr/>
        </p:nvCxnSpPr>
        <p:spPr>
          <a:xfrm>
            <a:off x="5991225" y="771525"/>
            <a:ext cx="1009650" cy="1495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09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099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14:cNvPr>
              <p14:cNvContentPartPr/>
              <p14:nvPr/>
            </p14:nvContentPartPr>
            <p14:xfrm>
              <a:off x="1432560" y="742470"/>
              <a:ext cx="912600" cy="7484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567" y="724470"/>
                <a:ext cx="948226" cy="7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663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14:cNvPr>
              <p14:cNvContentPartPr/>
              <p14:nvPr/>
            </p14:nvContentPartPr>
            <p14:xfrm>
              <a:off x="1432560" y="742470"/>
              <a:ext cx="912600" cy="7484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567" y="724470"/>
                <a:ext cx="948226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9104C483-1CFA-18F7-E04E-931F24CCB7A7}"/>
                  </a:ext>
                </a:extLst>
              </p14:cNvPr>
              <p14:cNvContentPartPr/>
              <p14:nvPr/>
            </p14:nvContentPartPr>
            <p14:xfrm>
              <a:off x="6369960" y="870630"/>
              <a:ext cx="871200" cy="7776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9104C483-1CFA-18F7-E04E-931F24CCB7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1960" y="852630"/>
                <a:ext cx="906840" cy="8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756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14:cNvPr>
              <p14:cNvContentPartPr/>
              <p14:nvPr/>
            </p14:nvContentPartPr>
            <p14:xfrm>
              <a:off x="1432560" y="742470"/>
              <a:ext cx="912600" cy="7484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B7F47169-5D83-4D77-7748-B0514D8ADD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567" y="724470"/>
                <a:ext cx="948226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63C3F7A-17A3-D2AF-B40F-D80F3FD9C9D2}"/>
              </a:ext>
            </a:extLst>
          </p:cNvPr>
          <p:cNvGrpSpPr/>
          <p:nvPr/>
        </p:nvGrpSpPr>
        <p:grpSpPr>
          <a:xfrm>
            <a:off x="5476080" y="870630"/>
            <a:ext cx="1765080" cy="979200"/>
            <a:chOff x="5476080" y="870630"/>
            <a:chExt cx="1765080" cy="9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9104C483-1CFA-18F7-E04E-931F24CCB7A7}"/>
                    </a:ext>
                  </a:extLst>
                </p14:cNvPr>
                <p14:cNvContentPartPr/>
                <p14:nvPr/>
              </p14:nvContentPartPr>
              <p14:xfrm>
                <a:off x="6369960" y="870630"/>
                <a:ext cx="871200" cy="77760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9104C483-1CFA-18F7-E04E-931F24CCB7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51960" y="852630"/>
                  <a:ext cx="90684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47DB64D-6DED-54D0-4292-E52DD907E9F2}"/>
                    </a:ext>
                  </a:extLst>
                </p14:cNvPr>
                <p14:cNvContentPartPr/>
                <p14:nvPr/>
              </p14:nvContentPartPr>
              <p14:xfrm>
                <a:off x="5476080" y="989430"/>
                <a:ext cx="735840" cy="86040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247DB64D-6DED-54D0-4292-E52DD907E9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58080" y="971430"/>
                  <a:ext cx="771480" cy="89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8949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E1FA6AB-E627-7AB3-8B8E-B2F4D4846E01}"/>
              </a:ext>
            </a:extLst>
          </p:cNvPr>
          <p:cNvCxnSpPr/>
          <p:nvPr/>
        </p:nvCxnSpPr>
        <p:spPr>
          <a:xfrm>
            <a:off x="5143500" y="596900"/>
            <a:ext cx="438150" cy="546100"/>
          </a:xfrm>
          <a:prstGeom prst="straightConnector1">
            <a:avLst/>
          </a:prstGeom>
          <a:ln w="76200">
            <a:solidFill>
              <a:srgbClr val="DBD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B00D272-6E06-86BC-CE9B-3DF706D86A93}"/>
              </a:ext>
            </a:extLst>
          </p:cNvPr>
          <p:cNvCxnSpPr>
            <a:cxnSpLocks/>
          </p:cNvCxnSpPr>
          <p:nvPr/>
        </p:nvCxnSpPr>
        <p:spPr>
          <a:xfrm flipH="1">
            <a:off x="6013450" y="596900"/>
            <a:ext cx="425450" cy="571500"/>
          </a:xfrm>
          <a:prstGeom prst="straightConnector1">
            <a:avLst/>
          </a:prstGeom>
          <a:ln w="76200">
            <a:solidFill>
              <a:srgbClr val="DBD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01EFA36-B177-25B3-E1C0-A90E63375AA4}"/>
              </a:ext>
            </a:extLst>
          </p:cNvPr>
          <p:cNvCxnSpPr/>
          <p:nvPr/>
        </p:nvCxnSpPr>
        <p:spPr>
          <a:xfrm flipV="1">
            <a:off x="4914900" y="1644650"/>
            <a:ext cx="666750" cy="482600"/>
          </a:xfrm>
          <a:prstGeom prst="straightConnector1">
            <a:avLst/>
          </a:prstGeom>
          <a:ln w="76200">
            <a:solidFill>
              <a:srgbClr val="DBD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75494F6-F1AE-AF6A-405E-63F1B9B13536}"/>
              </a:ext>
            </a:extLst>
          </p:cNvPr>
          <p:cNvCxnSpPr>
            <a:cxnSpLocks/>
          </p:cNvCxnSpPr>
          <p:nvPr/>
        </p:nvCxnSpPr>
        <p:spPr>
          <a:xfrm flipH="1" flipV="1">
            <a:off x="6013450" y="1746250"/>
            <a:ext cx="520700" cy="476250"/>
          </a:xfrm>
          <a:prstGeom prst="straightConnector1">
            <a:avLst/>
          </a:prstGeom>
          <a:ln w="76200">
            <a:solidFill>
              <a:srgbClr val="DBD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21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E1FA6AB-E627-7AB3-8B8E-B2F4D4846E01}"/>
              </a:ext>
            </a:extLst>
          </p:cNvPr>
          <p:cNvCxnSpPr/>
          <p:nvPr/>
        </p:nvCxnSpPr>
        <p:spPr>
          <a:xfrm>
            <a:off x="5143500" y="596900"/>
            <a:ext cx="438150" cy="5461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B00D272-6E06-86BC-CE9B-3DF706D86A93}"/>
              </a:ext>
            </a:extLst>
          </p:cNvPr>
          <p:cNvCxnSpPr>
            <a:cxnSpLocks/>
          </p:cNvCxnSpPr>
          <p:nvPr/>
        </p:nvCxnSpPr>
        <p:spPr>
          <a:xfrm flipH="1">
            <a:off x="6013450" y="596900"/>
            <a:ext cx="425450" cy="5715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01EFA36-B177-25B3-E1C0-A90E63375AA4}"/>
              </a:ext>
            </a:extLst>
          </p:cNvPr>
          <p:cNvCxnSpPr/>
          <p:nvPr/>
        </p:nvCxnSpPr>
        <p:spPr>
          <a:xfrm flipV="1">
            <a:off x="4914900" y="1644650"/>
            <a:ext cx="666750" cy="4826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75494F6-F1AE-AF6A-405E-63F1B9B13536}"/>
              </a:ext>
            </a:extLst>
          </p:cNvPr>
          <p:cNvCxnSpPr>
            <a:cxnSpLocks/>
          </p:cNvCxnSpPr>
          <p:nvPr/>
        </p:nvCxnSpPr>
        <p:spPr>
          <a:xfrm flipH="1" flipV="1">
            <a:off x="6013450" y="1746250"/>
            <a:ext cx="520700" cy="4762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1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38" y="506888"/>
            <a:ext cx="7583124" cy="4129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B92B37C-0127-7817-4330-D88FEF112C2B}"/>
              </a:ext>
            </a:extLst>
          </p:cNvPr>
          <p:cNvGrpSpPr/>
          <p:nvPr/>
        </p:nvGrpSpPr>
        <p:grpSpPr>
          <a:xfrm>
            <a:off x="2487483" y="710499"/>
            <a:ext cx="2602800" cy="1104840"/>
            <a:chOff x="2487483" y="710499"/>
            <a:chExt cx="2602800" cy="11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F74F474-74C7-AF52-DE29-26AFCDCB4BC1}"/>
                    </a:ext>
                  </a:extLst>
                </p14:cNvPr>
                <p14:cNvContentPartPr/>
                <p14:nvPr/>
              </p14:nvContentPartPr>
              <p14:xfrm>
                <a:off x="2487483" y="1067259"/>
                <a:ext cx="738360" cy="74808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F74F474-74C7-AF52-DE29-26AFCDCB4B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9483" y="1049259"/>
                  <a:ext cx="77400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CDE9A35-8F55-AEDE-B916-555CCDEA1935}"/>
                    </a:ext>
                  </a:extLst>
                </p14:cNvPr>
                <p14:cNvContentPartPr/>
                <p14:nvPr/>
              </p14:nvContentPartPr>
              <p14:xfrm>
                <a:off x="3383523" y="844419"/>
                <a:ext cx="707760" cy="80712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8CDE9A35-8F55-AEDE-B916-555CCDEA19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5523" y="826419"/>
                  <a:ext cx="7434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91553F2-174C-FE0D-AD65-6FE1192F3025}"/>
                    </a:ext>
                  </a:extLst>
                </p14:cNvPr>
                <p14:cNvContentPartPr/>
                <p14:nvPr/>
              </p14:nvContentPartPr>
              <p14:xfrm>
                <a:off x="4139163" y="710499"/>
                <a:ext cx="951120" cy="89604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91553F2-174C-FE0D-AD65-6FE1192F30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1163" y="692499"/>
                  <a:ext cx="986760" cy="9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4750B983-2DA6-7F0D-DE8F-731A09CE4E11}"/>
                  </a:ext>
                </a:extLst>
              </p14:cNvPr>
              <p14:cNvContentPartPr/>
              <p14:nvPr/>
            </p14:nvContentPartPr>
            <p14:xfrm>
              <a:off x="7402923" y="1319619"/>
              <a:ext cx="821880" cy="951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4750B983-2DA6-7F0D-DE8F-731A09CE4E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84923" y="1301612"/>
                <a:ext cx="857520" cy="9874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82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Mann, Menschliches Gesicht, Text, Poster enthält.&#10;&#10;Automatisch generierte Beschreibung">
            <a:extLst>
              <a:ext uri="{FF2B5EF4-FFF2-40B4-BE49-F238E27FC236}">
                <a16:creationId xmlns:a16="http://schemas.microsoft.com/office/drawing/2014/main" id="{4270B1E8-C448-0EB4-9F3C-F9C7CEB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/>
          <a:stretch/>
        </p:blipFill>
        <p:spPr>
          <a:xfrm>
            <a:off x="1970246" y="213161"/>
            <a:ext cx="5203507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9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6A31AA-E9AA-4357-3D25-746083A0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5143500"/>
          </a:xfrm>
          <a:prstGeom prst="rect">
            <a:avLst/>
          </a:prstGeom>
        </p:spPr>
      </p:pic>
      <p:pic>
        <p:nvPicPr>
          <p:cNvPr id="6" name="Grafik 5" descr="Ein Bild, das Logo, Schrift, Symbol, Grafiken enthält.&#10;&#10;Automatisch generierte Beschreibung">
            <a:extLst>
              <a:ext uri="{FF2B5EF4-FFF2-40B4-BE49-F238E27FC236}">
                <a16:creationId xmlns:a16="http://schemas.microsoft.com/office/drawing/2014/main" id="{D6F415BF-B94E-AD6C-F8FD-9F202AD2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95" y="1342948"/>
            <a:ext cx="2862586" cy="681848"/>
          </a:xfrm>
          <a:prstGeom prst="rect">
            <a:avLst/>
          </a:prstGeom>
        </p:spPr>
      </p:pic>
      <p:pic>
        <p:nvPicPr>
          <p:cNvPr id="8" name="Grafik 7" descr="Ein Bild, das Schrift, Logo, Grafiken, Text enthält.&#10;&#10;Automatisch generierte Beschreibung">
            <a:extLst>
              <a:ext uri="{FF2B5EF4-FFF2-40B4-BE49-F238E27FC236}">
                <a16:creationId xmlns:a16="http://schemas.microsoft.com/office/drawing/2014/main" id="{A9E1F824-61B4-9D76-B893-CC022327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17" y="2888726"/>
            <a:ext cx="209579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6D136CD-84C2-077E-67C8-DC3555B4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3" y="474633"/>
            <a:ext cx="2097117" cy="20971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6FC891-BC36-ACD7-8DAA-BAB55B3E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49" y="355600"/>
            <a:ext cx="4154797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8EC458-4FAC-705A-02F9-4AC33002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26573" cy="5143500"/>
          </a:xfrm>
          <a:prstGeom prst="rect">
            <a:avLst/>
          </a:prstGeom>
        </p:spPr>
      </p:pic>
      <p:pic>
        <p:nvPicPr>
          <p:cNvPr id="6" name="Grafik 5" descr="Ein Bild, das Schrift, Text, Logo, Grafiken enthält.&#10;&#10;Automatisch generierte Beschreibung">
            <a:extLst>
              <a:ext uri="{FF2B5EF4-FFF2-40B4-BE49-F238E27FC236}">
                <a16:creationId xmlns:a16="http://schemas.microsoft.com/office/drawing/2014/main" id="{E75E319E-48CC-1899-D415-39841CE7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316154"/>
            <a:ext cx="4892040" cy="9683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3C583A8-0677-7D89-50BB-AF8E53528A4A}"/>
              </a:ext>
            </a:extLst>
          </p:cNvPr>
          <p:cNvSpPr txBox="1"/>
          <p:nvPr/>
        </p:nvSpPr>
        <p:spPr>
          <a:xfrm>
            <a:off x="3954780" y="1607820"/>
            <a:ext cx="4678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Keeping Railways on Track </a:t>
            </a:r>
            <a:r>
              <a:rPr lang="de-DE" sz="40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since</a:t>
            </a:r>
            <a:r>
              <a:rPr lang="de-DE" sz="4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1875</a:t>
            </a:r>
          </a:p>
        </p:txBody>
      </p:sp>
    </p:spTree>
    <p:extLst>
      <p:ext uri="{BB962C8B-B14F-4D97-AF65-F5344CB8AC3E}">
        <p14:creationId xmlns:p14="http://schemas.microsoft.com/office/powerpoint/2010/main" val="42727341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167</Words>
  <Application>Microsoft Office PowerPoint</Application>
  <PresentationFormat>On-screen Show (16:9)</PresentationFormat>
  <Paragraphs>100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Helvetica</vt:lpstr>
      <vt:lpstr>Simple Dark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Focus</dc:creator>
  <cp:lastModifiedBy>Josue Martinez</cp:lastModifiedBy>
  <cp:revision>5</cp:revision>
  <dcterms:modified xsi:type="dcterms:W3CDTF">2024-07-15T07:50:13Z</dcterms:modified>
</cp:coreProperties>
</file>